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slideMasters/slideMaster8.xml" ContentType="application/vnd.openxmlformats-officedocument.presentationml.slideMaster+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Default Extension="xlsx" ContentType="application/vnd.openxmlformats-officedocument.spreadsheetml.sheet"/>
  <Override PartName="/ppt/slideLayouts/slideLayout87.xml" ContentType="application/vnd.openxmlformats-officedocument.presentationml.slideLayout+xml"/>
  <Override PartName="/ppt/theme/theme10.xml" ContentType="application/vnd.openxmlformats-officedocument.theme+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diagrams/drawing3.xml" ContentType="application/vnd.ms-office.drawingml.diagramDrawing+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diagrams/quickStyle3.xml" ContentType="application/vnd.openxmlformats-officedocument.drawingml.diagramStyl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heme/themeOverride2.xml" ContentType="application/vnd.openxmlformats-officedocument.themeOverride+xml"/>
  <Override PartName="/ppt/slideLayouts/slideLayout61.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tags/tag17.xml" ContentType="application/vnd.openxmlformats-officedocument.presentationml.tags+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tags/tag24.xml" ContentType="application/vnd.openxmlformats-officedocument.presentationml.tags+xml"/>
  <Default Extension="vml" ContentType="application/vnd.openxmlformats-officedocument.vmlDrawing"/>
  <Override PartName="/ppt/diagrams/data3.xml" ContentType="application/vnd.openxmlformats-officedocument.drawingml.diagramData+xml"/>
  <Override PartName="/ppt/tags/tag13.xml" ContentType="application/vnd.openxmlformats-officedocument.presentationml.tags+xml"/>
  <Override PartName="/ppt/tags/tag31.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diagrams/colors1.xml" ContentType="application/vnd.openxmlformats-officedocument.drawingml.diagramColors+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heme/themeOverride3.xml" ContentType="application/vnd.openxmlformats-officedocument.themeOverride+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tags/tag29.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ags/tag18.xml" ContentType="application/vnd.openxmlformats-officedocument.presentationml.tags+xml"/>
  <Override PartName="/ppt/notesSlides/notesSlide14.xml" ContentType="application/vnd.openxmlformats-officedocument.presentationml.notesSlide+xml"/>
  <Override PartName="/ppt/diagrams/layout3.xml" ContentType="application/vnd.openxmlformats-officedocument.drawingml.diagramLayout+xml"/>
  <Override PartName="/ppt/notesSlides/notesSlide9.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notesSlides/notesSlide10.xml" ContentType="application/vnd.openxmlformats-officedocument.presentationml.notesSlide+xml"/>
  <Override PartName="/ppt/tags/tag32.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heme/themeOverride4.xml" ContentType="application/vnd.openxmlformats-officedocument.themeOverride+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diagrams/quickStyle1.xml" ContentType="application/vnd.openxmlformats-officedocument.drawingml.diagramStyle+xml"/>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tags/tag19.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ags/tag26.xml" ContentType="application/vnd.openxmlformats-officedocument.presentationml.tags+xml"/>
  <Default Extension="tiff" ContentType="image/tiff"/>
  <Override PartName="/ppt/notesSlides/notesSlide11.xml" ContentType="application/vnd.openxmlformats-officedocument.presentationml.notesSlide+xml"/>
  <Override PartName="/ppt/tags/tag15.xml" ContentType="application/vnd.openxmlformats-officedocument.presentationml.tags+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tags/tag22.xml" ContentType="application/vnd.openxmlformats-officedocument.presentationml.tags+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tags/tag11.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diagrams/quickStyle2.xml" ContentType="application/vnd.openxmlformats-officedocument.drawingml.diagramStyle+xml"/>
  <Override PartName="/ppt/tags/tag4.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2.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tags/tag9.xml" ContentType="application/vnd.openxmlformats-officedocument.presentationml.tags+xml"/>
  <Override PartName="/ppt/slides/slide48.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80" r:id="rId2"/>
    <p:sldMasterId id="2147483835" r:id="rId3"/>
    <p:sldMasterId id="2147483848" r:id="rId4"/>
    <p:sldMasterId id="2147483860" r:id="rId5"/>
    <p:sldMasterId id="2147483873" r:id="rId6"/>
    <p:sldMasterId id="2147483885" r:id="rId7"/>
    <p:sldMasterId id="2147483897" r:id="rId8"/>
  </p:sldMasterIdLst>
  <p:notesMasterIdLst>
    <p:notesMasterId r:id="rId63"/>
  </p:notesMasterIdLst>
  <p:handoutMasterIdLst>
    <p:handoutMasterId r:id="rId64"/>
  </p:handoutMasterIdLst>
  <p:sldIdLst>
    <p:sldId id="256" r:id="rId9"/>
    <p:sldId id="528" r:id="rId10"/>
    <p:sldId id="529" r:id="rId11"/>
    <p:sldId id="530" r:id="rId12"/>
    <p:sldId id="381" r:id="rId13"/>
    <p:sldId id="450" r:id="rId14"/>
    <p:sldId id="523" r:id="rId15"/>
    <p:sldId id="466" r:id="rId16"/>
    <p:sldId id="392" r:id="rId17"/>
    <p:sldId id="393" r:id="rId18"/>
    <p:sldId id="517" r:id="rId19"/>
    <p:sldId id="519" r:id="rId20"/>
    <p:sldId id="520" r:id="rId21"/>
    <p:sldId id="521" r:id="rId22"/>
    <p:sldId id="522" r:id="rId23"/>
    <p:sldId id="474" r:id="rId24"/>
    <p:sldId id="471" r:id="rId25"/>
    <p:sldId id="468" r:id="rId26"/>
    <p:sldId id="479" r:id="rId27"/>
    <p:sldId id="487" r:id="rId28"/>
    <p:sldId id="478" r:id="rId29"/>
    <p:sldId id="531" r:id="rId30"/>
    <p:sldId id="469" r:id="rId31"/>
    <p:sldId id="532" r:id="rId32"/>
    <p:sldId id="470" r:id="rId33"/>
    <p:sldId id="533" r:id="rId34"/>
    <p:sldId id="525" r:id="rId35"/>
    <p:sldId id="388" r:id="rId36"/>
    <p:sldId id="495" r:id="rId37"/>
    <p:sldId id="502" r:id="rId38"/>
    <p:sldId id="500" r:id="rId39"/>
    <p:sldId id="535" r:id="rId40"/>
    <p:sldId id="499" r:id="rId41"/>
    <p:sldId id="534" r:id="rId42"/>
    <p:sldId id="504" r:id="rId43"/>
    <p:sldId id="505" r:id="rId44"/>
    <p:sldId id="518" r:id="rId45"/>
    <p:sldId id="498" r:id="rId46"/>
    <p:sldId id="458" r:id="rId47"/>
    <p:sldId id="489" r:id="rId48"/>
    <p:sldId id="515" r:id="rId49"/>
    <p:sldId id="506" r:id="rId50"/>
    <p:sldId id="507" r:id="rId51"/>
    <p:sldId id="514" r:id="rId52"/>
    <p:sldId id="503" r:id="rId53"/>
    <p:sldId id="510" r:id="rId54"/>
    <p:sldId id="508" r:id="rId55"/>
    <p:sldId id="511" r:id="rId56"/>
    <p:sldId id="509" r:id="rId57"/>
    <p:sldId id="516" r:id="rId58"/>
    <p:sldId id="527" r:id="rId59"/>
    <p:sldId id="488" r:id="rId60"/>
    <p:sldId id="463" r:id="rId61"/>
    <p:sldId id="513" r:id="rId62"/>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Default Section" id="{84224DD8-5327-406C-A23D-F7211111C23A}">
          <p14:sldIdLst>
            <p14:sldId id="256"/>
            <p14:sldId id="528"/>
            <p14:sldId id="529"/>
            <p14:sldId id="530"/>
            <p14:sldId id="381"/>
            <p14:sldId id="450"/>
            <p14:sldId id="523"/>
            <p14:sldId id="466"/>
            <p14:sldId id="392"/>
            <p14:sldId id="393"/>
            <p14:sldId id="517"/>
            <p14:sldId id="519"/>
            <p14:sldId id="520"/>
            <p14:sldId id="521"/>
            <p14:sldId id="522"/>
            <p14:sldId id="474"/>
            <p14:sldId id="471"/>
            <p14:sldId id="468"/>
            <p14:sldId id="479"/>
            <p14:sldId id="487"/>
            <p14:sldId id="478"/>
            <p14:sldId id="531"/>
            <p14:sldId id="469"/>
            <p14:sldId id="532"/>
            <p14:sldId id="470"/>
            <p14:sldId id="533"/>
            <p14:sldId id="525"/>
            <p14:sldId id="388"/>
            <p14:sldId id="495"/>
            <p14:sldId id="502"/>
            <p14:sldId id="500"/>
            <p14:sldId id="535"/>
            <p14:sldId id="499"/>
            <p14:sldId id="534"/>
            <p14:sldId id="504"/>
            <p14:sldId id="505"/>
            <p14:sldId id="518"/>
            <p14:sldId id="498"/>
            <p14:sldId id="458"/>
            <p14:sldId id="489"/>
            <p14:sldId id="515"/>
            <p14:sldId id="506"/>
            <p14:sldId id="507"/>
            <p14:sldId id="514"/>
            <p14:sldId id="503"/>
            <p14:sldId id="510"/>
            <p14:sldId id="508"/>
            <p14:sldId id="511"/>
            <p14:sldId id="509"/>
            <p14:sldId id="516"/>
            <p14:sldId id="527"/>
            <p14:sldId id="488"/>
            <p14:sldId id="463"/>
            <p14:sldId id="513"/>
          </p14:sldIdLst>
        </p14:section>
        <p14:section name="Untitled Section" id="{11EF0F48-29C5-4349-A859-42E8278441E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67BA7"/>
    <a:srgbClr val="527AB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994" autoAdjust="0"/>
    <p:restoredTop sz="94406" autoAdjust="0"/>
  </p:normalViewPr>
  <p:slideViewPr>
    <p:cSldViewPr>
      <p:cViewPr varScale="1">
        <p:scale>
          <a:sx n="68" d="100"/>
          <a:sy n="68" d="100"/>
        </p:scale>
        <p:origin x="-936" y="-102"/>
      </p:cViewPr>
      <p:guideLst>
        <p:guide orient="horz" pos="2160"/>
        <p:guide pos="2880"/>
      </p:guideLst>
    </p:cSldViewPr>
  </p:slideViewPr>
  <p:outlineViewPr>
    <p:cViewPr>
      <p:scale>
        <a:sx n="33" d="100"/>
        <a:sy n="33" d="100"/>
      </p:scale>
      <p:origin x="0" y="6204"/>
    </p:cViewPr>
  </p:outlin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handoutMaster" Target="handoutMasters/handoutMaster1.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theme" Target="theme/theme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chart1.xml><?xml version="1.0" encoding="utf-8"?>
<c:chartSpace xmlns:c="http://schemas.openxmlformats.org/drawingml/2006/chart" xmlns:a="http://schemas.openxmlformats.org/drawingml/2006/main" xmlns:r="http://schemas.openxmlformats.org/officeDocument/2006/relationships">
  <c:lang val="en-US"/>
  <c:style val="18"/>
  <c:chart>
    <c:plotArea>
      <c:layout/>
      <c:barChart>
        <c:barDir val="col"/>
        <c:grouping val="clustered"/>
        <c:ser>
          <c:idx val="0"/>
          <c:order val="0"/>
          <c:tx>
            <c:strRef>
              <c:f>Sheet1!$B$1</c:f>
              <c:strCache>
                <c:ptCount val="1"/>
                <c:pt idx="0">
                  <c:v>Januari</c:v>
                </c:pt>
              </c:strCache>
            </c:strRef>
          </c:tx>
          <c:cat>
            <c:strRef>
              <c:f>Sheet1!$A$2</c:f>
              <c:strCache>
                <c:ptCount val="1"/>
                <c:pt idx="0">
                  <c:v>Domain .go.id</c:v>
                </c:pt>
              </c:strCache>
            </c:strRef>
          </c:cat>
          <c:val>
            <c:numRef>
              <c:f>Sheet1!$B$2</c:f>
              <c:numCache>
                <c:formatCode>General</c:formatCode>
                <c:ptCount val="1"/>
                <c:pt idx="0">
                  <c:v>3230</c:v>
                </c:pt>
              </c:numCache>
            </c:numRef>
          </c:val>
        </c:ser>
        <c:ser>
          <c:idx val="1"/>
          <c:order val="1"/>
          <c:tx>
            <c:strRef>
              <c:f>Sheet1!$C$1</c:f>
              <c:strCache>
                <c:ptCount val="1"/>
                <c:pt idx="0">
                  <c:v>Column1</c:v>
                </c:pt>
              </c:strCache>
            </c:strRef>
          </c:tx>
          <c:cat>
            <c:strRef>
              <c:f>Sheet1!$A$2</c:f>
              <c:strCache>
                <c:ptCount val="1"/>
                <c:pt idx="0">
                  <c:v>Domain .go.id</c:v>
                </c:pt>
              </c:strCache>
            </c:strRef>
          </c:cat>
          <c:val>
            <c:numRef>
              <c:f>Sheet1!$C$2</c:f>
              <c:numCache>
                <c:formatCode>General</c:formatCode>
                <c:ptCount val="1"/>
              </c:numCache>
            </c:numRef>
          </c:val>
        </c:ser>
        <c:ser>
          <c:idx val="2"/>
          <c:order val="2"/>
          <c:tx>
            <c:strRef>
              <c:f>Sheet1!$D$1</c:f>
              <c:strCache>
                <c:ptCount val="1"/>
                <c:pt idx="0">
                  <c:v>Februari</c:v>
                </c:pt>
              </c:strCache>
            </c:strRef>
          </c:tx>
          <c:cat>
            <c:strRef>
              <c:f>Sheet1!$A$2</c:f>
              <c:strCache>
                <c:ptCount val="1"/>
                <c:pt idx="0">
                  <c:v>Domain .go.id</c:v>
                </c:pt>
              </c:strCache>
            </c:strRef>
          </c:cat>
          <c:val>
            <c:numRef>
              <c:f>Sheet1!$D$2</c:f>
              <c:numCache>
                <c:formatCode>General</c:formatCode>
                <c:ptCount val="1"/>
                <c:pt idx="0">
                  <c:v>3242</c:v>
                </c:pt>
              </c:numCache>
            </c:numRef>
          </c:val>
        </c:ser>
        <c:ser>
          <c:idx val="3"/>
          <c:order val="3"/>
          <c:tx>
            <c:strRef>
              <c:f>Sheet1!$E$1</c:f>
              <c:strCache>
                <c:ptCount val="1"/>
                <c:pt idx="0">
                  <c:v>Column2</c:v>
                </c:pt>
              </c:strCache>
            </c:strRef>
          </c:tx>
          <c:cat>
            <c:strRef>
              <c:f>Sheet1!$A$2</c:f>
              <c:strCache>
                <c:ptCount val="1"/>
                <c:pt idx="0">
                  <c:v>Domain .go.id</c:v>
                </c:pt>
              </c:strCache>
            </c:strRef>
          </c:cat>
          <c:val>
            <c:numRef>
              <c:f>Sheet1!$E$2</c:f>
              <c:numCache>
                <c:formatCode>General</c:formatCode>
                <c:ptCount val="1"/>
              </c:numCache>
            </c:numRef>
          </c:val>
        </c:ser>
        <c:ser>
          <c:idx val="4"/>
          <c:order val="4"/>
          <c:tx>
            <c:strRef>
              <c:f>Sheet1!$F$1</c:f>
              <c:strCache>
                <c:ptCount val="1"/>
                <c:pt idx="0">
                  <c:v>Maret</c:v>
                </c:pt>
              </c:strCache>
            </c:strRef>
          </c:tx>
          <c:cat>
            <c:strRef>
              <c:f>Sheet1!$A$2</c:f>
              <c:strCache>
                <c:ptCount val="1"/>
                <c:pt idx="0">
                  <c:v>Domain .go.id</c:v>
                </c:pt>
              </c:strCache>
            </c:strRef>
          </c:cat>
          <c:val>
            <c:numRef>
              <c:f>Sheet1!$F$2</c:f>
              <c:numCache>
                <c:formatCode>General</c:formatCode>
                <c:ptCount val="1"/>
                <c:pt idx="0">
                  <c:v>3274</c:v>
                </c:pt>
              </c:numCache>
            </c:numRef>
          </c:val>
        </c:ser>
        <c:ser>
          <c:idx val="5"/>
          <c:order val="5"/>
          <c:tx>
            <c:strRef>
              <c:f>Sheet1!$G$1</c:f>
              <c:strCache>
                <c:ptCount val="1"/>
                <c:pt idx="0">
                  <c:v>Column3</c:v>
                </c:pt>
              </c:strCache>
            </c:strRef>
          </c:tx>
          <c:cat>
            <c:strRef>
              <c:f>Sheet1!$A$2</c:f>
              <c:strCache>
                <c:ptCount val="1"/>
                <c:pt idx="0">
                  <c:v>Domain .go.id</c:v>
                </c:pt>
              </c:strCache>
            </c:strRef>
          </c:cat>
          <c:val>
            <c:numRef>
              <c:f>Sheet1!$G$2</c:f>
              <c:numCache>
                <c:formatCode>General</c:formatCode>
                <c:ptCount val="1"/>
              </c:numCache>
            </c:numRef>
          </c:val>
        </c:ser>
        <c:ser>
          <c:idx val="6"/>
          <c:order val="6"/>
          <c:tx>
            <c:strRef>
              <c:f>Sheet1!$H$1</c:f>
              <c:strCache>
                <c:ptCount val="1"/>
                <c:pt idx="0">
                  <c:v>April</c:v>
                </c:pt>
              </c:strCache>
            </c:strRef>
          </c:tx>
          <c:cat>
            <c:strRef>
              <c:f>Sheet1!$A$2</c:f>
              <c:strCache>
                <c:ptCount val="1"/>
                <c:pt idx="0">
                  <c:v>Domain .go.id</c:v>
                </c:pt>
              </c:strCache>
            </c:strRef>
          </c:cat>
          <c:val>
            <c:numRef>
              <c:f>Sheet1!$H$2</c:f>
              <c:numCache>
                <c:formatCode>General</c:formatCode>
                <c:ptCount val="1"/>
                <c:pt idx="0">
                  <c:v>3302</c:v>
                </c:pt>
              </c:numCache>
            </c:numRef>
          </c:val>
        </c:ser>
        <c:ser>
          <c:idx val="7"/>
          <c:order val="7"/>
          <c:tx>
            <c:strRef>
              <c:f>Sheet1!$I$1</c:f>
              <c:strCache>
                <c:ptCount val="1"/>
                <c:pt idx="0">
                  <c:v>Column4</c:v>
                </c:pt>
              </c:strCache>
            </c:strRef>
          </c:tx>
          <c:cat>
            <c:strRef>
              <c:f>Sheet1!$A$2</c:f>
              <c:strCache>
                <c:ptCount val="1"/>
                <c:pt idx="0">
                  <c:v>Domain .go.id</c:v>
                </c:pt>
              </c:strCache>
            </c:strRef>
          </c:cat>
          <c:val>
            <c:numRef>
              <c:f>Sheet1!$I$2</c:f>
              <c:numCache>
                <c:formatCode>General</c:formatCode>
                <c:ptCount val="1"/>
              </c:numCache>
            </c:numRef>
          </c:val>
        </c:ser>
        <c:ser>
          <c:idx val="8"/>
          <c:order val="8"/>
          <c:tx>
            <c:strRef>
              <c:f>Sheet1!$J$1</c:f>
              <c:strCache>
                <c:ptCount val="1"/>
                <c:pt idx="0">
                  <c:v>Mei</c:v>
                </c:pt>
              </c:strCache>
            </c:strRef>
          </c:tx>
          <c:cat>
            <c:strRef>
              <c:f>Sheet1!$A$2</c:f>
              <c:strCache>
                <c:ptCount val="1"/>
                <c:pt idx="0">
                  <c:v>Domain .go.id</c:v>
                </c:pt>
              </c:strCache>
            </c:strRef>
          </c:cat>
          <c:val>
            <c:numRef>
              <c:f>Sheet1!$J$2</c:f>
              <c:numCache>
                <c:formatCode>General</c:formatCode>
                <c:ptCount val="1"/>
                <c:pt idx="0">
                  <c:v>3306</c:v>
                </c:pt>
              </c:numCache>
            </c:numRef>
          </c:val>
        </c:ser>
        <c:ser>
          <c:idx val="9"/>
          <c:order val="9"/>
          <c:tx>
            <c:strRef>
              <c:f>Sheet1!$K$1</c:f>
              <c:strCache>
                <c:ptCount val="1"/>
                <c:pt idx="0">
                  <c:v>Column5</c:v>
                </c:pt>
              </c:strCache>
            </c:strRef>
          </c:tx>
          <c:cat>
            <c:strRef>
              <c:f>Sheet1!$A$2</c:f>
              <c:strCache>
                <c:ptCount val="1"/>
                <c:pt idx="0">
                  <c:v>Domain .go.id</c:v>
                </c:pt>
              </c:strCache>
            </c:strRef>
          </c:cat>
          <c:val>
            <c:numRef>
              <c:f>Sheet1!$K$2</c:f>
              <c:numCache>
                <c:formatCode>General</c:formatCode>
                <c:ptCount val="1"/>
              </c:numCache>
            </c:numRef>
          </c:val>
        </c:ser>
        <c:ser>
          <c:idx val="10"/>
          <c:order val="10"/>
          <c:tx>
            <c:strRef>
              <c:f>Sheet1!$L$1</c:f>
              <c:strCache>
                <c:ptCount val="1"/>
                <c:pt idx="0">
                  <c:v>Juni</c:v>
                </c:pt>
              </c:strCache>
            </c:strRef>
          </c:tx>
          <c:cat>
            <c:strRef>
              <c:f>Sheet1!$A$2</c:f>
              <c:strCache>
                <c:ptCount val="1"/>
                <c:pt idx="0">
                  <c:v>Domain .go.id</c:v>
                </c:pt>
              </c:strCache>
            </c:strRef>
          </c:cat>
          <c:val>
            <c:numRef>
              <c:f>Sheet1!$L$2</c:f>
              <c:numCache>
                <c:formatCode>General</c:formatCode>
                <c:ptCount val="1"/>
                <c:pt idx="0">
                  <c:v>3319</c:v>
                </c:pt>
              </c:numCache>
            </c:numRef>
          </c:val>
        </c:ser>
        <c:ser>
          <c:idx val="11"/>
          <c:order val="11"/>
          <c:tx>
            <c:strRef>
              <c:f>Sheet1!$M$1</c:f>
              <c:strCache>
                <c:ptCount val="1"/>
                <c:pt idx="0">
                  <c:v>Column6</c:v>
                </c:pt>
              </c:strCache>
            </c:strRef>
          </c:tx>
          <c:cat>
            <c:strRef>
              <c:f>Sheet1!$A$2</c:f>
              <c:strCache>
                <c:ptCount val="1"/>
                <c:pt idx="0">
                  <c:v>Domain .go.id</c:v>
                </c:pt>
              </c:strCache>
            </c:strRef>
          </c:cat>
          <c:val>
            <c:numRef>
              <c:f>Sheet1!$M$2</c:f>
              <c:numCache>
                <c:formatCode>General</c:formatCode>
                <c:ptCount val="1"/>
              </c:numCache>
            </c:numRef>
          </c:val>
        </c:ser>
        <c:ser>
          <c:idx val="12"/>
          <c:order val="12"/>
          <c:tx>
            <c:strRef>
              <c:f>Sheet1!$N$1</c:f>
              <c:strCache>
                <c:ptCount val="1"/>
                <c:pt idx="0">
                  <c:v>Juli</c:v>
                </c:pt>
              </c:strCache>
            </c:strRef>
          </c:tx>
          <c:cat>
            <c:strRef>
              <c:f>Sheet1!$A$2</c:f>
              <c:strCache>
                <c:ptCount val="1"/>
                <c:pt idx="0">
                  <c:v>Domain .go.id</c:v>
                </c:pt>
              </c:strCache>
            </c:strRef>
          </c:cat>
          <c:val>
            <c:numRef>
              <c:f>Sheet1!$N$2</c:f>
              <c:numCache>
                <c:formatCode>General</c:formatCode>
                <c:ptCount val="1"/>
                <c:pt idx="0">
                  <c:v>3332</c:v>
                </c:pt>
              </c:numCache>
            </c:numRef>
          </c:val>
        </c:ser>
        <c:ser>
          <c:idx val="13"/>
          <c:order val="13"/>
          <c:tx>
            <c:strRef>
              <c:f>Sheet1!$O$1</c:f>
              <c:strCache>
                <c:ptCount val="1"/>
                <c:pt idx="0">
                  <c:v>asd2</c:v>
                </c:pt>
              </c:strCache>
            </c:strRef>
          </c:tx>
          <c:cat>
            <c:strRef>
              <c:f>Sheet1!$A$2</c:f>
              <c:strCache>
                <c:ptCount val="1"/>
                <c:pt idx="0">
                  <c:v>Domain .go.id</c:v>
                </c:pt>
              </c:strCache>
            </c:strRef>
          </c:cat>
          <c:val>
            <c:numRef>
              <c:f>Sheet1!$O$2</c:f>
              <c:numCache>
                <c:formatCode>General</c:formatCode>
                <c:ptCount val="1"/>
              </c:numCache>
            </c:numRef>
          </c:val>
        </c:ser>
        <c:ser>
          <c:idx val="14"/>
          <c:order val="14"/>
          <c:tx>
            <c:strRef>
              <c:f>Sheet1!$P$1</c:f>
              <c:strCache>
                <c:ptCount val="1"/>
                <c:pt idx="0">
                  <c:v>Agustus</c:v>
                </c:pt>
              </c:strCache>
            </c:strRef>
          </c:tx>
          <c:cat>
            <c:strRef>
              <c:f>Sheet1!$A$2</c:f>
              <c:strCache>
                <c:ptCount val="1"/>
                <c:pt idx="0">
                  <c:v>Domain .go.id</c:v>
                </c:pt>
              </c:strCache>
            </c:strRef>
          </c:cat>
          <c:val>
            <c:numRef>
              <c:f>Sheet1!$P$2</c:f>
              <c:numCache>
                <c:formatCode>General</c:formatCode>
                <c:ptCount val="1"/>
                <c:pt idx="0">
                  <c:v>3342</c:v>
                </c:pt>
              </c:numCache>
            </c:numRef>
          </c:val>
        </c:ser>
        <c:ser>
          <c:idx val="15"/>
          <c:order val="15"/>
          <c:tx>
            <c:strRef>
              <c:f>Sheet1!$Q$1</c:f>
              <c:strCache>
                <c:ptCount val="1"/>
                <c:pt idx="0">
                  <c:v>asd</c:v>
                </c:pt>
              </c:strCache>
            </c:strRef>
          </c:tx>
          <c:cat>
            <c:strRef>
              <c:f>Sheet1!$A$2</c:f>
              <c:strCache>
                <c:ptCount val="1"/>
                <c:pt idx="0">
                  <c:v>Domain .go.id</c:v>
                </c:pt>
              </c:strCache>
            </c:strRef>
          </c:cat>
          <c:val>
            <c:numRef>
              <c:f>Sheet1!$Q$2</c:f>
              <c:numCache>
                <c:formatCode>General</c:formatCode>
                <c:ptCount val="1"/>
              </c:numCache>
            </c:numRef>
          </c:val>
        </c:ser>
        <c:ser>
          <c:idx val="16"/>
          <c:order val="16"/>
          <c:tx>
            <c:strRef>
              <c:f>Sheet1!$R$1</c:f>
              <c:strCache>
                <c:ptCount val="1"/>
                <c:pt idx="0">
                  <c:v>September</c:v>
                </c:pt>
              </c:strCache>
            </c:strRef>
          </c:tx>
          <c:cat>
            <c:strRef>
              <c:f>Sheet1!$A$2</c:f>
              <c:strCache>
                <c:ptCount val="1"/>
                <c:pt idx="0">
                  <c:v>Domain .go.id</c:v>
                </c:pt>
              </c:strCache>
            </c:strRef>
          </c:cat>
          <c:val>
            <c:numRef>
              <c:f>Sheet1!$R$2</c:f>
              <c:numCache>
                <c:formatCode>General</c:formatCode>
                <c:ptCount val="1"/>
                <c:pt idx="0">
                  <c:v>3347</c:v>
                </c:pt>
              </c:numCache>
            </c:numRef>
          </c:val>
        </c:ser>
        <c:ser>
          <c:idx val="17"/>
          <c:order val="17"/>
          <c:tx>
            <c:strRef>
              <c:f>Sheet1!$S$1</c:f>
              <c:strCache>
                <c:ptCount val="1"/>
                <c:pt idx="0">
                  <c:v>asd3</c:v>
                </c:pt>
              </c:strCache>
            </c:strRef>
          </c:tx>
          <c:cat>
            <c:strRef>
              <c:f>Sheet1!$A$2</c:f>
              <c:strCache>
                <c:ptCount val="1"/>
                <c:pt idx="0">
                  <c:v>Domain .go.id</c:v>
                </c:pt>
              </c:strCache>
            </c:strRef>
          </c:cat>
          <c:val>
            <c:numRef>
              <c:f>Sheet1!$S$2</c:f>
              <c:numCache>
                <c:formatCode>General</c:formatCode>
                <c:ptCount val="1"/>
              </c:numCache>
            </c:numRef>
          </c:val>
        </c:ser>
        <c:ser>
          <c:idx val="18"/>
          <c:order val="18"/>
          <c:tx>
            <c:strRef>
              <c:f>Sheet1!$T$1</c:f>
              <c:strCache>
                <c:ptCount val="1"/>
                <c:pt idx="0">
                  <c:v>Oktober</c:v>
                </c:pt>
              </c:strCache>
            </c:strRef>
          </c:tx>
          <c:cat>
            <c:strRef>
              <c:f>Sheet1!$A$2</c:f>
              <c:strCache>
                <c:ptCount val="1"/>
                <c:pt idx="0">
                  <c:v>Domain .go.id</c:v>
                </c:pt>
              </c:strCache>
            </c:strRef>
          </c:cat>
          <c:val>
            <c:numRef>
              <c:f>Sheet1!$T$2</c:f>
              <c:numCache>
                <c:formatCode>General</c:formatCode>
                <c:ptCount val="1"/>
                <c:pt idx="0">
                  <c:v>3360</c:v>
                </c:pt>
              </c:numCache>
            </c:numRef>
          </c:val>
        </c:ser>
        <c:ser>
          <c:idx val="19"/>
          <c:order val="19"/>
          <c:tx>
            <c:strRef>
              <c:f>Sheet1!$U$1</c:f>
              <c:strCache>
                <c:ptCount val="1"/>
                <c:pt idx="0">
                  <c:v>asd4</c:v>
                </c:pt>
              </c:strCache>
            </c:strRef>
          </c:tx>
          <c:cat>
            <c:strRef>
              <c:f>Sheet1!$A$2</c:f>
              <c:strCache>
                <c:ptCount val="1"/>
                <c:pt idx="0">
                  <c:v>Domain .go.id</c:v>
                </c:pt>
              </c:strCache>
            </c:strRef>
          </c:cat>
          <c:val>
            <c:numRef>
              <c:f>Sheet1!$U$2</c:f>
              <c:numCache>
                <c:formatCode>General</c:formatCode>
                <c:ptCount val="1"/>
              </c:numCache>
            </c:numRef>
          </c:val>
        </c:ser>
        <c:ser>
          <c:idx val="20"/>
          <c:order val="20"/>
          <c:tx>
            <c:strRef>
              <c:f>Sheet1!$V$1</c:f>
              <c:strCache>
                <c:ptCount val="1"/>
                <c:pt idx="0">
                  <c:v>November</c:v>
                </c:pt>
              </c:strCache>
            </c:strRef>
          </c:tx>
          <c:cat>
            <c:strRef>
              <c:f>Sheet1!$A$2</c:f>
              <c:strCache>
                <c:ptCount val="1"/>
                <c:pt idx="0">
                  <c:v>Domain .go.id</c:v>
                </c:pt>
              </c:strCache>
            </c:strRef>
          </c:cat>
          <c:val>
            <c:numRef>
              <c:f>Sheet1!$V$2</c:f>
              <c:numCache>
                <c:formatCode>General</c:formatCode>
                <c:ptCount val="1"/>
                <c:pt idx="0">
                  <c:v>3371</c:v>
                </c:pt>
              </c:numCache>
            </c:numRef>
          </c:val>
        </c:ser>
        <c:ser>
          <c:idx val="21"/>
          <c:order val="21"/>
          <c:tx>
            <c:strRef>
              <c:f>Sheet1!$W$1</c:f>
              <c:strCache>
                <c:ptCount val="1"/>
                <c:pt idx="0">
                  <c:v>asd5</c:v>
                </c:pt>
              </c:strCache>
            </c:strRef>
          </c:tx>
          <c:cat>
            <c:strRef>
              <c:f>Sheet1!$A$2</c:f>
              <c:strCache>
                <c:ptCount val="1"/>
                <c:pt idx="0">
                  <c:v>Domain .go.id</c:v>
                </c:pt>
              </c:strCache>
            </c:strRef>
          </c:cat>
          <c:val>
            <c:numRef>
              <c:f>Sheet1!$W$2</c:f>
              <c:numCache>
                <c:formatCode>General</c:formatCode>
                <c:ptCount val="1"/>
              </c:numCache>
            </c:numRef>
          </c:val>
        </c:ser>
        <c:ser>
          <c:idx val="22"/>
          <c:order val="22"/>
          <c:tx>
            <c:strRef>
              <c:f>Sheet1!$X$1</c:f>
              <c:strCache>
                <c:ptCount val="1"/>
                <c:pt idx="0">
                  <c:v>Desember</c:v>
                </c:pt>
              </c:strCache>
            </c:strRef>
          </c:tx>
          <c:cat>
            <c:strRef>
              <c:f>Sheet1!$A$2</c:f>
              <c:strCache>
                <c:ptCount val="1"/>
                <c:pt idx="0">
                  <c:v>Domain .go.id</c:v>
                </c:pt>
              </c:strCache>
            </c:strRef>
          </c:cat>
          <c:val>
            <c:numRef>
              <c:f>Sheet1!$X$2</c:f>
              <c:numCache>
                <c:formatCode>General</c:formatCode>
                <c:ptCount val="1"/>
                <c:pt idx="0">
                  <c:v>3380</c:v>
                </c:pt>
              </c:numCache>
            </c:numRef>
          </c:val>
        </c:ser>
        <c:dLbls/>
        <c:axId val="190606720"/>
        <c:axId val="190620800"/>
      </c:barChart>
      <c:catAx>
        <c:axId val="190606720"/>
        <c:scaling>
          <c:orientation val="minMax"/>
        </c:scaling>
        <c:axPos val="b"/>
        <c:tickLblPos val="nextTo"/>
        <c:txPr>
          <a:bodyPr/>
          <a:lstStyle/>
          <a:p>
            <a:pPr>
              <a:defRPr lang="id-ID"/>
            </a:pPr>
            <a:endParaRPr lang="en-US"/>
          </a:p>
        </c:txPr>
        <c:crossAx val="190620800"/>
        <c:crosses val="autoZero"/>
        <c:auto val="1"/>
        <c:lblAlgn val="ctr"/>
        <c:lblOffset val="100"/>
      </c:catAx>
      <c:valAx>
        <c:axId val="190620800"/>
        <c:scaling>
          <c:orientation val="minMax"/>
        </c:scaling>
        <c:axPos val="l"/>
        <c:majorGridlines/>
        <c:numFmt formatCode="General" sourceLinked="1"/>
        <c:tickLblPos val="nextTo"/>
        <c:txPr>
          <a:bodyPr/>
          <a:lstStyle/>
          <a:p>
            <a:pPr>
              <a:defRPr lang="id-ID"/>
            </a:pPr>
            <a:endParaRPr lang="en-US"/>
          </a:p>
        </c:txPr>
        <c:crossAx val="190606720"/>
        <c:crosses val="autoZero"/>
        <c:crossBetween val="between"/>
      </c:valAx>
    </c:plotArea>
    <c:legend>
      <c:legendPos val="r"/>
      <c:legendEntry>
        <c:idx val="3"/>
        <c:delete val="1"/>
      </c:legendEntry>
      <c:legendEntry>
        <c:idx val="1"/>
        <c:delete val="1"/>
      </c:legendEntry>
      <c:legendEntry>
        <c:idx val="5"/>
        <c:delete val="1"/>
      </c:legendEntry>
      <c:legendEntry>
        <c:idx val="7"/>
        <c:delete val="1"/>
      </c:legendEntry>
      <c:legendEntry>
        <c:idx val="9"/>
        <c:delete val="1"/>
      </c:legendEntry>
      <c:legendEntry>
        <c:idx val="11"/>
        <c:delete val="1"/>
      </c:legendEntry>
      <c:legendEntry>
        <c:idx val="13"/>
        <c:delete val="1"/>
      </c:legendEntry>
      <c:legendEntry>
        <c:idx val="15"/>
        <c:delete val="1"/>
      </c:legendEntry>
      <c:legendEntry>
        <c:idx val="17"/>
        <c:delete val="1"/>
      </c:legendEntry>
      <c:legendEntry>
        <c:idx val="19"/>
        <c:delete val="1"/>
      </c:legendEntry>
      <c:legendEntry>
        <c:idx val="21"/>
        <c:delete val="1"/>
      </c:legendEntry>
      <c:layout>
        <c:manualLayout>
          <c:xMode val="edge"/>
          <c:yMode val="edge"/>
          <c:x val="0.86094876179420499"/>
          <c:y val="0.229502694982642"/>
          <c:w val="0.12315614581557002"/>
          <c:h val="0.67269147103394522"/>
        </c:manualLayout>
      </c:layout>
      <c:txPr>
        <a:bodyPr/>
        <a:lstStyle/>
        <a:p>
          <a:pPr>
            <a:defRPr lang="id-ID"/>
          </a:pPr>
          <a:endParaRPr lang="en-US"/>
        </a:p>
      </c:txPr>
    </c:legend>
    <c:plotVisOnly val="1"/>
    <c:dispBlanksAs val="gap"/>
  </c:chart>
  <c:externalData r:id="rId1"/>
</c:chartSpace>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simple5" qsCatId="simple" csTypeId="urn:microsoft.com/office/officeart/2005/8/colors/colorful3" csCatId="colorful" phldr="1"/>
      <dgm:spPr/>
      <dgm:t>
        <a:bodyPr/>
        <a:lstStyle/>
        <a:p>
          <a:endParaRPr lang="en-US"/>
        </a:p>
      </dgm:t>
    </dgm:pt>
    <dgm:pt modelId="{74EE5CD8-078F-4590-BF9C-A341A294A016}">
      <dgm:prSet phldrT="[Text]" custT="1"/>
      <dgm:spPr/>
      <dgm:t>
        <a:bodyPr/>
        <a:lstStyle/>
        <a:p>
          <a:r>
            <a:rPr lang="en-US" sz="4400" smtClean="0"/>
            <a:t>1</a:t>
          </a:r>
          <a:endParaRPr lang="en-US" sz="4400" dirty="0"/>
        </a:p>
      </dgm:t>
    </dgm:pt>
    <dgm:pt modelId="{BB568D76-3363-43D3-B00C-3359A643216C}" type="parTrans" cxnId="{F40F9561-0D4C-44CF-91EF-A92B1DBDE44B}">
      <dgm:prSet/>
      <dgm:spPr/>
      <dgm:t>
        <a:bodyPr/>
        <a:lstStyle/>
        <a:p>
          <a:endParaRPr lang="en-US" sz="3200"/>
        </a:p>
      </dgm:t>
    </dgm:pt>
    <dgm:pt modelId="{CF9FB981-E6ED-4440-AC98-4E4E2ABA2C55}" type="sibTrans" cxnId="{F40F9561-0D4C-44CF-91EF-A92B1DBDE44B}">
      <dgm:prSet/>
      <dgm:spPr/>
      <dgm:t>
        <a:bodyPr/>
        <a:lstStyle/>
        <a:p>
          <a:endParaRPr lang="en-US" sz="3200"/>
        </a:p>
      </dgm:t>
    </dgm:pt>
    <dgm:pt modelId="{AA046201-5C4D-445E-BF0B-5C6D2B0A1945}">
      <dgm:prSet phldrT="[Text]" custT="1"/>
      <dgm:spPr/>
      <dgm:t>
        <a:bodyPr/>
        <a:lstStyle/>
        <a:p>
          <a:r>
            <a:rPr lang="en-US" sz="4400" dirty="0" smtClean="0"/>
            <a:t>2</a:t>
          </a:r>
          <a:endParaRPr lang="en-US" sz="4400" dirty="0"/>
        </a:p>
      </dgm:t>
    </dgm:pt>
    <dgm:pt modelId="{FE92FC33-5E0F-4302-9E80-A69E8ACDDE56}" type="parTrans" cxnId="{B8AF1086-D7BE-446F-9133-738B599E9A7D}">
      <dgm:prSet/>
      <dgm:spPr/>
      <dgm:t>
        <a:bodyPr/>
        <a:lstStyle/>
        <a:p>
          <a:endParaRPr lang="en-US" sz="3200"/>
        </a:p>
      </dgm:t>
    </dgm:pt>
    <dgm:pt modelId="{40767EFF-7D52-4469-ACEE-7D28E67337E2}" type="sibTrans" cxnId="{B8AF1086-D7BE-446F-9133-738B599E9A7D}">
      <dgm:prSet/>
      <dgm:spPr/>
      <dgm:t>
        <a:bodyPr/>
        <a:lstStyle/>
        <a:p>
          <a:endParaRPr lang="en-US" sz="3200"/>
        </a:p>
      </dgm:t>
    </dgm:pt>
    <dgm:pt modelId="{C59269D0-92A5-481C-BA64-727AFB0DD545}">
      <dgm:prSet phldrT="[Text]" custT="1"/>
      <dgm:spPr/>
      <dgm:t>
        <a:bodyPr/>
        <a:lstStyle/>
        <a:p>
          <a:r>
            <a:rPr lang="id-ID" sz="2800" b="1" dirty="0" smtClean="0">
              <a:effectLst>
                <a:outerShdw blurRad="38100" dist="38100" dir="2700000" algn="tl">
                  <a:srgbClr val="000000">
                    <a:alpha val="43137"/>
                  </a:srgbClr>
                </a:outerShdw>
              </a:effectLst>
            </a:rPr>
            <a:t>Informasi m</a:t>
          </a:r>
          <a:r>
            <a:rPr lang="en-US" sz="2800" b="1" dirty="0" err="1" smtClean="0">
              <a:effectLst>
                <a:outerShdw blurRad="38100" dist="38100" dir="2700000" algn="tl">
                  <a:srgbClr val="000000">
                    <a:alpha val="43137"/>
                  </a:srgbClr>
                </a:outerShdw>
              </a:effectLst>
            </a:rPr>
            <a:t>udah</a:t>
          </a:r>
          <a:r>
            <a:rPr lang="en-US" sz="2800" b="1" dirty="0" smtClean="0">
              <a:effectLst>
                <a:outerShdw blurRad="38100" dist="38100" dir="2700000" algn="tl">
                  <a:srgbClr val="000000">
                    <a:alpha val="43137"/>
                  </a:srgbClr>
                </a:outerShdw>
              </a:effectLst>
            </a:rPr>
            <a:t> </a:t>
          </a:r>
          <a:r>
            <a:rPr lang="en-US" sz="2800" b="1" dirty="0" err="1" smtClean="0">
              <a:effectLst>
                <a:outerShdw blurRad="38100" dist="38100" dir="2700000" algn="tl">
                  <a:srgbClr val="000000">
                    <a:alpha val="43137"/>
                  </a:srgbClr>
                </a:outerShdw>
              </a:effectLst>
            </a:rPr>
            <a:t>ditemukan</a:t>
          </a:r>
          <a:r>
            <a:rPr lang="en-US" sz="2800" dirty="0" smtClean="0">
              <a:effectLst>
                <a:outerShdw blurRad="38100" dist="38100" dir="2700000" algn="tl">
                  <a:srgbClr val="000000">
                    <a:alpha val="43137"/>
                  </a:srgbClr>
                </a:outerShdw>
              </a:effectLst>
            </a:rPr>
            <a:t>…. </a:t>
          </a:r>
          <a:r>
            <a:rPr lang="sv-SE" sz="2800" dirty="0" smtClean="0">
              <a:effectLst>
                <a:outerShdw blurRad="38100" dist="38100" dir="2700000" algn="tl">
                  <a:srgbClr val="000000">
                    <a:alpha val="43137"/>
                  </a:srgbClr>
                </a:outerShdw>
              </a:effectLst>
            </a:rPr>
            <a:t>Dengan cepat hanya dengan sedikit KLIK!</a:t>
          </a:r>
          <a:endParaRPr lang="en-US" sz="2800" dirty="0">
            <a:effectLst>
              <a:outerShdw blurRad="38100" dist="38100" dir="2700000" algn="tl">
                <a:srgbClr val="000000">
                  <a:alpha val="43137"/>
                </a:srgbClr>
              </a:outerShdw>
            </a:effectLst>
          </a:endParaRPr>
        </a:p>
      </dgm:t>
    </dgm:pt>
    <dgm:pt modelId="{312CC84D-092F-422A-AA24-A4619DBBB7BE}" type="parTrans" cxnId="{9071FB3B-D26B-4384-BD1A-80C12C62D02C}">
      <dgm:prSet/>
      <dgm:spPr/>
      <dgm:t>
        <a:bodyPr/>
        <a:lstStyle/>
        <a:p>
          <a:endParaRPr lang="en-US" sz="3200"/>
        </a:p>
      </dgm:t>
    </dgm:pt>
    <dgm:pt modelId="{266DE8E8-1339-41C4-B9A7-6148496C7FA9}" type="sibTrans" cxnId="{9071FB3B-D26B-4384-BD1A-80C12C62D02C}">
      <dgm:prSet/>
      <dgm:spPr/>
      <dgm:t>
        <a:bodyPr/>
        <a:lstStyle/>
        <a:p>
          <a:endParaRPr lang="en-US" sz="3200"/>
        </a:p>
      </dgm:t>
    </dgm:pt>
    <dgm:pt modelId="{D1776C8F-2B10-4075-8DF7-7F65AB725ED5}">
      <dgm:prSet phldrT="[Text]" custT="1"/>
      <dgm:spPr/>
      <dgm:t>
        <a:bodyPr/>
        <a:lstStyle/>
        <a:p>
          <a:r>
            <a:rPr lang="en-US" sz="4400" dirty="0" smtClean="0"/>
            <a:t>3</a:t>
          </a:r>
          <a:endParaRPr lang="en-US" sz="4400" dirty="0"/>
        </a:p>
      </dgm:t>
    </dgm:pt>
    <dgm:pt modelId="{7291E740-3E17-41B3-99D3-1D67AE37CC3F}" type="parTrans" cxnId="{7077B78D-FCDC-4519-8416-DC357ACD5043}">
      <dgm:prSet/>
      <dgm:spPr/>
      <dgm:t>
        <a:bodyPr/>
        <a:lstStyle/>
        <a:p>
          <a:endParaRPr lang="en-US" sz="3200"/>
        </a:p>
      </dgm:t>
    </dgm:pt>
    <dgm:pt modelId="{88B75C29-8054-417D-BCE3-878A55118F6D}" type="sibTrans" cxnId="{7077B78D-FCDC-4519-8416-DC357ACD5043}">
      <dgm:prSet/>
      <dgm:spPr/>
      <dgm:t>
        <a:bodyPr/>
        <a:lstStyle/>
        <a:p>
          <a:endParaRPr lang="en-US" sz="3200"/>
        </a:p>
      </dgm:t>
    </dgm:pt>
    <dgm:pt modelId="{6BE4E373-0656-4EDC-821E-BE09C952B1F6}">
      <dgm:prSet phldrT="[Text]" custT="1"/>
      <dgm:spPr/>
      <dgm:t>
        <a:bodyPr/>
        <a:lstStyle/>
        <a:p>
          <a:r>
            <a:rPr lang="en-US" sz="2800" b="1" dirty="0" err="1" smtClean="0">
              <a:effectLst>
                <a:outerShdw blurRad="38100" dist="38100" dir="2700000" algn="tl">
                  <a:srgbClr val="000000">
                    <a:alpha val="43137"/>
                  </a:srgbClr>
                </a:outerShdw>
              </a:effectLst>
            </a:rPr>
            <a:t>Kolaborasi</a:t>
          </a:r>
          <a:r>
            <a:rPr lang="en-US" sz="2800" dirty="0" smtClean="0">
              <a:effectLst>
                <a:outerShdw blurRad="38100" dist="38100" dir="2700000" algn="tl">
                  <a:srgbClr val="000000">
                    <a:alpha val="43137"/>
                  </a:srgbClr>
                </a:outerShdw>
              </a:effectLst>
            </a:rPr>
            <a:t>…. </a:t>
          </a:r>
          <a:r>
            <a:rPr lang="en-US" sz="2800" dirty="0" err="1" smtClean="0">
              <a:effectLst>
                <a:outerShdw blurRad="38100" dist="38100" dir="2700000" algn="tl">
                  <a:srgbClr val="000000">
                    <a:alpha val="43137"/>
                  </a:srgbClr>
                </a:outerShdw>
              </a:effectLst>
            </a:rPr>
            <a:t>Tidak</a:t>
          </a:r>
          <a:r>
            <a:rPr lang="en-US" sz="2800" dirty="0" smtClean="0">
              <a:effectLst>
                <a:outerShdw blurRad="38100" dist="38100" dir="2700000" algn="tl">
                  <a:srgbClr val="000000">
                    <a:alpha val="43137"/>
                  </a:srgbClr>
                </a:outerShdw>
              </a:effectLst>
            </a:rPr>
            <a:t> </a:t>
          </a:r>
          <a:r>
            <a:rPr lang="en-US" sz="2800" dirty="0" err="1" smtClean="0">
              <a:effectLst>
                <a:outerShdw blurRad="38100" dist="38100" dir="2700000" algn="tl">
                  <a:srgbClr val="000000">
                    <a:alpha val="43137"/>
                  </a:srgbClr>
                </a:outerShdw>
              </a:effectLst>
            </a:rPr>
            <a:t>bisa</a:t>
          </a:r>
          <a:r>
            <a:rPr lang="en-US" sz="2800" dirty="0" smtClean="0">
              <a:effectLst>
                <a:outerShdw blurRad="38100" dist="38100" dir="2700000" algn="tl">
                  <a:srgbClr val="000000">
                    <a:alpha val="43137"/>
                  </a:srgbClr>
                </a:outerShdw>
              </a:effectLst>
            </a:rPr>
            <a:t> </a:t>
          </a:r>
          <a:r>
            <a:rPr lang="en-US" sz="2800" dirty="0" err="1" smtClean="0">
              <a:effectLst>
                <a:outerShdw blurRad="38100" dist="38100" dir="2700000" algn="tl">
                  <a:srgbClr val="000000">
                    <a:alpha val="43137"/>
                  </a:srgbClr>
                </a:outerShdw>
              </a:effectLst>
            </a:rPr>
            <a:t>bekerja</a:t>
          </a:r>
          <a:r>
            <a:rPr lang="en-US" sz="2800" dirty="0" smtClean="0">
              <a:effectLst>
                <a:outerShdw blurRad="38100" dist="38100" dir="2700000" algn="tl">
                  <a:srgbClr val="000000">
                    <a:alpha val="43137"/>
                  </a:srgbClr>
                </a:outerShdw>
              </a:effectLst>
            </a:rPr>
            <a:t> </a:t>
          </a:r>
          <a:r>
            <a:rPr lang="en-US" sz="2800" dirty="0" err="1" smtClean="0">
              <a:effectLst>
                <a:outerShdw blurRad="38100" dist="38100" dir="2700000" algn="tl">
                  <a:srgbClr val="000000">
                    <a:alpha val="43137"/>
                  </a:srgbClr>
                </a:outerShdw>
              </a:effectLst>
            </a:rPr>
            <a:t>sendiri-sendiri</a:t>
          </a:r>
          <a:r>
            <a:rPr lang="en-US" sz="2800" dirty="0" smtClean="0">
              <a:effectLst>
                <a:outerShdw blurRad="38100" dist="38100" dir="2700000" algn="tl">
                  <a:srgbClr val="000000">
                    <a:alpha val="43137"/>
                  </a:srgbClr>
                </a:outerShdw>
              </a:effectLst>
            </a:rPr>
            <a:t>!</a:t>
          </a:r>
          <a:endParaRPr lang="en-US" sz="2800" dirty="0">
            <a:effectLst>
              <a:outerShdw blurRad="38100" dist="38100" dir="2700000" algn="tl">
                <a:srgbClr val="000000">
                  <a:alpha val="43137"/>
                </a:srgbClr>
              </a:outerShdw>
            </a:effectLst>
          </a:endParaRPr>
        </a:p>
      </dgm:t>
    </dgm:pt>
    <dgm:pt modelId="{34218063-BF94-4304-99BD-B3F7BA4D3C8F}" type="parTrans" cxnId="{119690D4-400B-468B-8BA0-5C9C9E2AFEAF}">
      <dgm:prSet/>
      <dgm:spPr/>
      <dgm:t>
        <a:bodyPr/>
        <a:lstStyle/>
        <a:p>
          <a:endParaRPr lang="en-US" sz="3200"/>
        </a:p>
      </dgm:t>
    </dgm:pt>
    <dgm:pt modelId="{E17B9BF1-2948-497F-8EC7-3BF734D839DB}" type="sibTrans" cxnId="{119690D4-400B-468B-8BA0-5C9C9E2AFEAF}">
      <dgm:prSet/>
      <dgm:spPr/>
      <dgm:t>
        <a:bodyPr/>
        <a:lstStyle/>
        <a:p>
          <a:endParaRPr lang="en-US" sz="3200"/>
        </a:p>
      </dgm:t>
    </dgm:pt>
    <dgm:pt modelId="{1E4D3931-0DBD-4211-A24A-6AF364284B1E}">
      <dgm:prSet phldrT="[Text]" custT="1"/>
      <dgm:spPr/>
      <dgm:t>
        <a:bodyPr/>
        <a:lstStyle/>
        <a:p>
          <a:pPr marL="280988" indent="-280988"/>
          <a:r>
            <a:rPr lang="en-US" sz="2800" b="1" dirty="0" err="1" smtClean="0">
              <a:effectLst>
                <a:outerShdw blurRad="38100" dist="38100" dir="2700000" algn="tl">
                  <a:srgbClr val="000000">
                    <a:alpha val="43137"/>
                  </a:srgbClr>
                </a:outerShdw>
              </a:effectLst>
            </a:rPr>
            <a:t>Berbagi</a:t>
          </a:r>
          <a:r>
            <a:rPr lang="en-US" sz="2800" dirty="0" smtClean="0">
              <a:effectLst>
                <a:outerShdw blurRad="38100" dist="38100" dir="2700000" algn="tl">
                  <a:srgbClr val="000000">
                    <a:alpha val="43137"/>
                  </a:srgbClr>
                </a:outerShdw>
              </a:effectLst>
            </a:rPr>
            <a:t>…. </a:t>
          </a:r>
          <a:r>
            <a:rPr lang="es-ES" sz="2800" dirty="0" err="1" smtClean="0">
              <a:effectLst>
                <a:outerShdw blurRad="38100" dist="38100" dir="2700000" algn="tl">
                  <a:srgbClr val="000000">
                    <a:alpha val="43137"/>
                  </a:srgbClr>
                </a:outerShdw>
              </a:effectLst>
            </a:rPr>
            <a:t>Informasi</a:t>
          </a:r>
          <a:r>
            <a:rPr lang="es-ES" sz="2800" dirty="0" smtClean="0">
              <a:effectLst>
                <a:outerShdw blurRad="38100" dist="38100" dir="2700000" algn="tl">
                  <a:srgbClr val="000000">
                    <a:alpha val="43137"/>
                  </a:srgbClr>
                </a:outerShdw>
              </a:effectLst>
            </a:rPr>
            <a:t> dan </a:t>
          </a:r>
          <a:r>
            <a:rPr lang="es-ES" sz="2800" dirty="0" err="1" smtClean="0">
              <a:effectLst>
                <a:outerShdw blurRad="38100" dist="38100" dir="2700000" algn="tl">
                  <a:srgbClr val="000000">
                    <a:alpha val="43137"/>
                  </a:srgbClr>
                </a:outerShdw>
              </a:effectLst>
            </a:rPr>
            <a:t>Layanan</a:t>
          </a:r>
          <a:r>
            <a:rPr lang="es-ES" sz="2800" dirty="0" smtClean="0">
              <a:effectLst>
                <a:outerShdw blurRad="38100" dist="38100" dir="2700000" algn="tl">
                  <a:srgbClr val="000000">
                    <a:alpha val="43137"/>
                  </a:srgbClr>
                </a:outerShdw>
              </a:effectLst>
            </a:rPr>
            <a:t> </a:t>
          </a:r>
          <a:r>
            <a:rPr lang="es-ES" sz="2800" dirty="0" err="1" smtClean="0">
              <a:effectLst>
                <a:outerShdw blurRad="38100" dist="38100" dir="2700000" algn="tl">
                  <a:srgbClr val="000000">
                    <a:alpha val="43137"/>
                  </a:srgbClr>
                </a:outerShdw>
              </a:effectLst>
            </a:rPr>
            <a:t>kepada</a:t>
          </a:r>
          <a:r>
            <a:rPr lang="es-ES" sz="2800" dirty="0" smtClean="0">
              <a:effectLst>
                <a:outerShdw blurRad="38100" dist="38100" dir="2700000" algn="tl">
                  <a:srgbClr val="000000">
                    <a:alpha val="43137"/>
                  </a:srgbClr>
                </a:outerShdw>
              </a:effectLst>
            </a:rPr>
            <a:t> </a:t>
          </a:r>
          <a:r>
            <a:rPr lang="es-ES" sz="2800" dirty="0" err="1" smtClean="0">
              <a:effectLst>
                <a:outerShdw blurRad="38100" dist="38100" dir="2700000" algn="tl">
                  <a:srgbClr val="000000">
                    <a:alpha val="43137"/>
                  </a:srgbClr>
                </a:outerShdw>
              </a:effectLst>
            </a:rPr>
            <a:t>Masyarakat</a:t>
          </a:r>
          <a:endParaRPr lang="en-US" sz="2800" dirty="0">
            <a:effectLst>
              <a:outerShdw blurRad="38100" dist="38100" dir="2700000" algn="tl">
                <a:srgbClr val="000000">
                  <a:alpha val="43137"/>
                </a:srgbClr>
              </a:outerShdw>
            </a:effectLst>
          </a:endParaRPr>
        </a:p>
      </dgm:t>
    </dgm:pt>
    <dgm:pt modelId="{CADAA3D9-7C63-4729-85B0-64C8AF644EEF}" type="sibTrans" cxnId="{63E4D827-0083-4625-9FD6-043D8D32091E}">
      <dgm:prSet/>
      <dgm:spPr/>
      <dgm:t>
        <a:bodyPr/>
        <a:lstStyle/>
        <a:p>
          <a:endParaRPr lang="en-US" sz="3200"/>
        </a:p>
      </dgm:t>
    </dgm:pt>
    <dgm:pt modelId="{FC93695B-FD0E-4353-B1FD-4328F4386DEC}" type="parTrans" cxnId="{63E4D827-0083-4625-9FD6-043D8D32091E}">
      <dgm:prSet/>
      <dgm:spPr/>
      <dgm:t>
        <a:bodyPr/>
        <a:lstStyle/>
        <a:p>
          <a:endParaRPr lang="en-US" sz="3200"/>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en-US"/>
        </a:p>
      </dgm:t>
    </dgm:pt>
    <dgm:pt modelId="{C4407577-18A2-46E0-8805-2838042EB67A}" type="pres">
      <dgm:prSet presAssocID="{74EE5CD8-078F-4590-BF9C-A341A294A016}" presName="linNode" presStyleCnt="0"/>
      <dgm:spPr/>
      <dgm:t>
        <a:bodyPr/>
        <a:lstStyle/>
        <a:p>
          <a:endParaRPr lang="en-US"/>
        </a:p>
      </dgm:t>
    </dgm:pt>
    <dgm:pt modelId="{7E429971-BC57-430F-BB25-C0574E5E39E3}" type="pres">
      <dgm:prSet presAssocID="{74EE5CD8-078F-4590-BF9C-A341A294A016}" presName="parentText" presStyleLbl="node1" presStyleIdx="0" presStyleCnt="3" custLinFactNeighborY="-15667">
        <dgm:presLayoutVars>
          <dgm:chMax val="1"/>
          <dgm:bulletEnabled val="1"/>
        </dgm:presLayoutVars>
      </dgm:prSet>
      <dgm:spPr>
        <a:prstGeom prst="roundRect">
          <a:avLst/>
        </a:prstGeom>
      </dgm:spPr>
      <dgm:t>
        <a:bodyPr/>
        <a:lstStyle/>
        <a:p>
          <a:endParaRPr lang="en-US"/>
        </a:p>
      </dgm:t>
    </dgm:pt>
    <dgm:pt modelId="{D54B1729-BC98-42C1-9C6C-D65DCBA4358F}" type="pres">
      <dgm:prSet presAssocID="{74EE5CD8-078F-4590-BF9C-A341A294A016}" presName="descendantText" presStyleLbl="alignAccFollowNode1" presStyleIdx="0" presStyleCnt="3" custScaleX="259632">
        <dgm:presLayoutVars>
          <dgm:bulletEnabled val="1"/>
        </dgm:presLayoutVars>
      </dgm:prSet>
      <dgm:spPr>
        <a:prstGeom prst="rect">
          <a:avLst/>
        </a:prstGeom>
      </dgm:spPr>
      <dgm:t>
        <a:bodyPr/>
        <a:lstStyle/>
        <a:p>
          <a:endParaRPr lang="en-US"/>
        </a:p>
      </dgm:t>
    </dgm:pt>
    <dgm:pt modelId="{AB8574CC-D4F2-4555-AEE3-F4EE58B11D03}" type="pres">
      <dgm:prSet presAssocID="{CF9FB981-E6ED-4440-AC98-4E4E2ABA2C55}" presName="sp" presStyleCnt="0"/>
      <dgm:spPr/>
      <dgm:t>
        <a:bodyPr/>
        <a:lstStyle/>
        <a:p>
          <a:endParaRPr lang="en-US"/>
        </a:p>
      </dgm:t>
    </dgm:pt>
    <dgm:pt modelId="{85B8F607-FDD8-476A-ADBE-E1250824F294}" type="pres">
      <dgm:prSet presAssocID="{AA046201-5C4D-445E-BF0B-5C6D2B0A1945}" presName="linNode" presStyleCnt="0"/>
      <dgm:spPr/>
      <dgm:t>
        <a:bodyPr/>
        <a:lstStyle/>
        <a:p>
          <a:endParaRPr lang="en-US"/>
        </a:p>
      </dgm:t>
    </dgm:pt>
    <dgm:pt modelId="{C04276DC-EE64-470A-B8BC-09067B8045FA}" type="pres">
      <dgm:prSet presAssocID="{AA046201-5C4D-445E-BF0B-5C6D2B0A1945}" presName="parentText" presStyleLbl="node1" presStyleIdx="1" presStyleCnt="3">
        <dgm:presLayoutVars>
          <dgm:chMax val="1"/>
          <dgm:bulletEnabled val="1"/>
        </dgm:presLayoutVars>
      </dgm:prSet>
      <dgm:spPr>
        <a:prstGeom prst="roundRect">
          <a:avLst/>
        </a:prstGeom>
      </dgm:spPr>
      <dgm:t>
        <a:bodyPr/>
        <a:lstStyle/>
        <a:p>
          <a:endParaRPr lang="en-US"/>
        </a:p>
      </dgm:t>
    </dgm:pt>
    <dgm:pt modelId="{B37A5355-225B-4C6F-AED7-6C620F99EECC}" type="pres">
      <dgm:prSet presAssocID="{AA046201-5C4D-445E-BF0B-5C6D2B0A1945}" presName="descendantText" presStyleLbl="alignAccFollowNode1" presStyleIdx="1" presStyleCnt="3" custScaleX="259632">
        <dgm:presLayoutVars>
          <dgm:bulletEnabled val="1"/>
        </dgm:presLayoutVars>
      </dgm:prSet>
      <dgm:spPr>
        <a:prstGeom prst="rect">
          <a:avLst/>
        </a:prstGeom>
      </dgm:spPr>
      <dgm:t>
        <a:bodyPr/>
        <a:lstStyle/>
        <a:p>
          <a:endParaRPr lang="en-US"/>
        </a:p>
      </dgm:t>
    </dgm:pt>
    <dgm:pt modelId="{5ACAA866-A8A8-4183-97B5-CEEAB1525C60}" type="pres">
      <dgm:prSet presAssocID="{40767EFF-7D52-4469-ACEE-7D28E67337E2}" presName="sp" presStyleCnt="0"/>
      <dgm:spPr/>
      <dgm:t>
        <a:bodyPr/>
        <a:lstStyle/>
        <a:p>
          <a:endParaRPr lang="en-US"/>
        </a:p>
      </dgm:t>
    </dgm:pt>
    <dgm:pt modelId="{477213BE-9E91-4950-8451-7F60796F47F4}" type="pres">
      <dgm:prSet presAssocID="{D1776C8F-2B10-4075-8DF7-7F65AB725ED5}" presName="linNode" presStyleCnt="0"/>
      <dgm:spPr/>
      <dgm:t>
        <a:bodyPr/>
        <a:lstStyle/>
        <a:p>
          <a:endParaRPr lang="en-US"/>
        </a:p>
      </dgm:t>
    </dgm:pt>
    <dgm:pt modelId="{F5034101-5B7D-4FE7-B47A-5A48CF39606B}" type="pres">
      <dgm:prSet presAssocID="{D1776C8F-2B10-4075-8DF7-7F65AB725ED5}" presName="parentText" presStyleLbl="node1" presStyleIdx="2" presStyleCnt="3">
        <dgm:presLayoutVars>
          <dgm:chMax val="1"/>
          <dgm:bulletEnabled val="1"/>
        </dgm:presLayoutVars>
      </dgm:prSet>
      <dgm:spPr>
        <a:prstGeom prst="roundRect">
          <a:avLst/>
        </a:prstGeom>
      </dgm:spPr>
      <dgm:t>
        <a:bodyPr/>
        <a:lstStyle/>
        <a:p>
          <a:endParaRPr lang="en-US"/>
        </a:p>
      </dgm:t>
    </dgm:pt>
    <dgm:pt modelId="{C7C3E6FD-D83F-4BDA-907E-B5EE041DA931}" type="pres">
      <dgm:prSet presAssocID="{D1776C8F-2B10-4075-8DF7-7F65AB725ED5}" presName="descendantText" presStyleLbl="alignAccFollowNode1" presStyleIdx="2" presStyleCnt="3" custScaleX="259632">
        <dgm:presLayoutVars>
          <dgm:bulletEnabled val="1"/>
        </dgm:presLayoutVars>
      </dgm:prSet>
      <dgm:spPr>
        <a:prstGeom prst="rect">
          <a:avLst/>
        </a:prstGeom>
      </dgm:spPr>
      <dgm:t>
        <a:bodyPr/>
        <a:lstStyle/>
        <a:p>
          <a:endParaRPr lang="en-US"/>
        </a:p>
      </dgm:t>
    </dgm:pt>
  </dgm:ptLst>
  <dgm:cxnLst>
    <dgm:cxn modelId="{7077B78D-FCDC-4519-8416-DC357ACD5043}" srcId="{F6FEADD9-F67D-41F5-BA4C-3C84956E7F46}" destId="{D1776C8F-2B10-4075-8DF7-7F65AB725ED5}" srcOrd="2" destOrd="0" parTransId="{7291E740-3E17-41B3-99D3-1D67AE37CC3F}" sibTransId="{88B75C29-8054-417D-BCE3-878A55118F6D}"/>
    <dgm:cxn modelId="{0A360E39-C87B-43D8-BE9A-8FDC6859D993}" type="presOf" srcId="{AA046201-5C4D-445E-BF0B-5C6D2B0A1945}" destId="{C04276DC-EE64-470A-B8BC-09067B8045FA}" srcOrd="0" destOrd="0" presId="urn:microsoft.com/office/officeart/2005/8/layout/vList5"/>
    <dgm:cxn modelId="{1B2404CE-C843-4212-9BA3-5846CB1086DB}" type="presOf" srcId="{1E4D3931-0DBD-4211-A24A-6AF364284B1E}" destId="{D54B1729-BC98-42C1-9C6C-D65DCBA4358F}" srcOrd="0" destOrd="0" presId="urn:microsoft.com/office/officeart/2005/8/layout/vList5"/>
    <dgm:cxn modelId="{63E4D827-0083-4625-9FD6-043D8D32091E}" srcId="{74EE5CD8-078F-4590-BF9C-A341A294A016}" destId="{1E4D3931-0DBD-4211-A24A-6AF364284B1E}" srcOrd="0" destOrd="0" parTransId="{FC93695B-FD0E-4353-B1FD-4328F4386DEC}" sibTransId="{CADAA3D9-7C63-4729-85B0-64C8AF644EEF}"/>
    <dgm:cxn modelId="{3CF69717-D9AD-476A-BFC3-100E35483D8D}" type="presOf" srcId="{F6FEADD9-F67D-41F5-BA4C-3C84956E7F46}" destId="{AAE7A1E6-6847-453D-B55B-8A82BF138C1D}" srcOrd="0" destOrd="0" presId="urn:microsoft.com/office/officeart/2005/8/layout/vList5"/>
    <dgm:cxn modelId="{B8AF1086-D7BE-446F-9133-738B599E9A7D}" srcId="{F6FEADD9-F67D-41F5-BA4C-3C84956E7F46}" destId="{AA046201-5C4D-445E-BF0B-5C6D2B0A1945}" srcOrd="1" destOrd="0" parTransId="{FE92FC33-5E0F-4302-9E80-A69E8ACDDE56}" sibTransId="{40767EFF-7D52-4469-ACEE-7D28E67337E2}"/>
    <dgm:cxn modelId="{0101BBC3-77CE-4741-84D8-BD5065CF46E1}" type="presOf" srcId="{74EE5CD8-078F-4590-BF9C-A341A294A016}" destId="{7E429971-BC57-430F-BB25-C0574E5E39E3}" srcOrd="0" destOrd="0" presId="urn:microsoft.com/office/officeart/2005/8/layout/vList5"/>
    <dgm:cxn modelId="{F95F2E2E-2E19-42B8-8DC7-7B85D6D35C0B}" type="presOf" srcId="{D1776C8F-2B10-4075-8DF7-7F65AB725ED5}" destId="{F5034101-5B7D-4FE7-B47A-5A48CF39606B}" srcOrd="0" destOrd="0" presId="urn:microsoft.com/office/officeart/2005/8/layout/vList5"/>
    <dgm:cxn modelId="{2CB0178A-0FC2-4FAB-9A56-E931D28DF6C3}" type="presOf" srcId="{C59269D0-92A5-481C-BA64-727AFB0DD545}" destId="{B37A5355-225B-4C6F-AED7-6C620F99EECC}" srcOrd="0" destOrd="0" presId="urn:microsoft.com/office/officeart/2005/8/layout/vList5"/>
    <dgm:cxn modelId="{9071FB3B-D26B-4384-BD1A-80C12C62D02C}" srcId="{AA046201-5C4D-445E-BF0B-5C6D2B0A1945}" destId="{C59269D0-92A5-481C-BA64-727AFB0DD545}" srcOrd="0" destOrd="0" parTransId="{312CC84D-092F-422A-AA24-A4619DBBB7BE}" sibTransId="{266DE8E8-1339-41C4-B9A7-6148496C7FA9}"/>
    <dgm:cxn modelId="{119690D4-400B-468B-8BA0-5C9C9E2AFEAF}" srcId="{D1776C8F-2B10-4075-8DF7-7F65AB725ED5}" destId="{6BE4E373-0656-4EDC-821E-BE09C952B1F6}" srcOrd="0" destOrd="0" parTransId="{34218063-BF94-4304-99BD-B3F7BA4D3C8F}" sibTransId="{E17B9BF1-2948-497F-8EC7-3BF734D839DB}"/>
    <dgm:cxn modelId="{4A40EC77-26E3-4C42-9269-5384DA4BDF69}" type="presOf" srcId="{6BE4E373-0656-4EDC-821E-BE09C952B1F6}" destId="{C7C3E6FD-D83F-4BDA-907E-B5EE041DA931}"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F5F10219-F92E-4E03-9627-B93B2FCE9E5F}" type="presParOf" srcId="{AAE7A1E6-6847-453D-B55B-8A82BF138C1D}" destId="{C4407577-18A2-46E0-8805-2838042EB67A}" srcOrd="0" destOrd="0" presId="urn:microsoft.com/office/officeart/2005/8/layout/vList5"/>
    <dgm:cxn modelId="{8C9580ED-81E3-45F5-87D8-83FC2B63B4C8}" type="presParOf" srcId="{C4407577-18A2-46E0-8805-2838042EB67A}" destId="{7E429971-BC57-430F-BB25-C0574E5E39E3}" srcOrd="0" destOrd="0" presId="urn:microsoft.com/office/officeart/2005/8/layout/vList5"/>
    <dgm:cxn modelId="{63936286-39FC-40C5-A633-D4EF6AC5BF0B}" type="presParOf" srcId="{C4407577-18A2-46E0-8805-2838042EB67A}" destId="{D54B1729-BC98-42C1-9C6C-D65DCBA4358F}" srcOrd="1" destOrd="0" presId="urn:microsoft.com/office/officeart/2005/8/layout/vList5"/>
    <dgm:cxn modelId="{AB14079E-6555-4A3E-9828-729EBA4612B5}" type="presParOf" srcId="{AAE7A1E6-6847-453D-B55B-8A82BF138C1D}" destId="{AB8574CC-D4F2-4555-AEE3-F4EE58B11D03}" srcOrd="1" destOrd="0" presId="urn:microsoft.com/office/officeart/2005/8/layout/vList5"/>
    <dgm:cxn modelId="{8FBF2709-0AFB-4F12-90E8-598A1EF4CED1}" type="presParOf" srcId="{AAE7A1E6-6847-453D-B55B-8A82BF138C1D}" destId="{85B8F607-FDD8-476A-ADBE-E1250824F294}" srcOrd="2" destOrd="0" presId="urn:microsoft.com/office/officeart/2005/8/layout/vList5"/>
    <dgm:cxn modelId="{3A722960-E8C5-4941-AFF3-1DBF5C960216}" type="presParOf" srcId="{85B8F607-FDD8-476A-ADBE-E1250824F294}" destId="{C04276DC-EE64-470A-B8BC-09067B8045FA}" srcOrd="0" destOrd="0" presId="urn:microsoft.com/office/officeart/2005/8/layout/vList5"/>
    <dgm:cxn modelId="{F405AA39-C3C1-43C9-9CEA-418A03D79E3F}" type="presParOf" srcId="{85B8F607-FDD8-476A-ADBE-E1250824F294}" destId="{B37A5355-225B-4C6F-AED7-6C620F99EECC}" srcOrd="1" destOrd="0" presId="urn:microsoft.com/office/officeart/2005/8/layout/vList5"/>
    <dgm:cxn modelId="{B19AB920-1421-4BE5-A6CA-D8F629D15275}" type="presParOf" srcId="{AAE7A1E6-6847-453D-B55B-8A82BF138C1D}" destId="{5ACAA866-A8A8-4183-97B5-CEEAB1525C60}" srcOrd="3" destOrd="0" presId="urn:microsoft.com/office/officeart/2005/8/layout/vList5"/>
    <dgm:cxn modelId="{7FEEC00F-AB7F-4E3F-81AF-BBF04C5611C4}" type="presParOf" srcId="{AAE7A1E6-6847-453D-B55B-8A82BF138C1D}" destId="{477213BE-9E91-4950-8451-7F60796F47F4}" srcOrd="4" destOrd="0" presId="urn:microsoft.com/office/officeart/2005/8/layout/vList5"/>
    <dgm:cxn modelId="{7D8D3F87-12C1-4C23-A4D6-721EAA3DB50E}" type="presParOf" srcId="{477213BE-9E91-4950-8451-7F60796F47F4}" destId="{F5034101-5B7D-4FE7-B47A-5A48CF39606B}" srcOrd="0" destOrd="0" presId="urn:microsoft.com/office/officeart/2005/8/layout/vList5"/>
    <dgm:cxn modelId="{8D779B7D-4323-4276-9F39-D9F697C51812}" type="presParOf" srcId="{477213BE-9E91-4950-8451-7F60796F47F4}" destId="{C7C3E6FD-D83F-4BDA-907E-B5EE041DA931}"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simple5" qsCatId="simple" csTypeId="urn:microsoft.com/office/officeart/2005/8/colors/colorful3" csCatId="colorful" phldr="1"/>
      <dgm:spPr/>
      <dgm:t>
        <a:bodyPr/>
        <a:lstStyle/>
        <a:p>
          <a:endParaRPr lang="en-US"/>
        </a:p>
      </dgm:t>
    </dgm:pt>
    <dgm:pt modelId="{74EE5CD8-078F-4590-BF9C-A341A294A016}">
      <dgm:prSet phldrT="[Text]" custT="1"/>
      <dgm:spPr/>
      <dgm:t>
        <a:bodyPr/>
        <a:lstStyle/>
        <a:p>
          <a:r>
            <a:rPr lang="en-US" sz="4400" dirty="0" smtClean="0"/>
            <a:t>#</a:t>
          </a:r>
          <a:endParaRPr lang="en-US" sz="4400" dirty="0"/>
        </a:p>
      </dgm:t>
    </dgm:pt>
    <dgm:pt modelId="{BB568D76-3363-43D3-B00C-3359A643216C}" type="parTrans" cxnId="{F40F9561-0D4C-44CF-91EF-A92B1DBDE44B}">
      <dgm:prSet/>
      <dgm:spPr/>
      <dgm:t>
        <a:bodyPr/>
        <a:lstStyle/>
        <a:p>
          <a:endParaRPr lang="en-US" sz="3200"/>
        </a:p>
      </dgm:t>
    </dgm:pt>
    <dgm:pt modelId="{CF9FB981-E6ED-4440-AC98-4E4E2ABA2C55}" type="sibTrans" cxnId="{F40F9561-0D4C-44CF-91EF-A92B1DBDE44B}">
      <dgm:prSet/>
      <dgm:spPr/>
      <dgm:t>
        <a:bodyPr/>
        <a:lstStyle/>
        <a:p>
          <a:endParaRPr lang="en-US" sz="3200"/>
        </a:p>
      </dgm:t>
    </dgm:pt>
    <dgm:pt modelId="{C59269D0-92A5-481C-BA64-727AFB0DD545}">
      <dgm:prSet phldrT="[Text]" custT="1"/>
      <dgm:spPr/>
      <dgm:t>
        <a:bodyPr/>
        <a:lstStyle/>
        <a:p>
          <a:r>
            <a:rPr lang="en-US" sz="2800" b="1" dirty="0" err="1" smtClean="0">
              <a:effectLst>
                <a:outerShdw blurRad="38100" dist="38100" dir="2700000" algn="tl">
                  <a:srgbClr val="000000">
                    <a:alpha val="43137"/>
                  </a:srgbClr>
                </a:outerShdw>
              </a:effectLst>
            </a:rPr>
            <a:t>Cepat</a:t>
          </a:r>
          <a:r>
            <a:rPr lang="en-US" sz="2800" b="1" dirty="0" smtClean="0">
              <a:effectLst>
                <a:outerShdw blurRad="38100" dist="38100" dir="2700000" algn="tl">
                  <a:srgbClr val="000000">
                    <a:alpha val="43137"/>
                  </a:srgbClr>
                </a:outerShdw>
              </a:effectLst>
            </a:rPr>
            <a:t> </a:t>
          </a:r>
          <a:r>
            <a:rPr lang="en-US" sz="2800" b="0" dirty="0" err="1" smtClean="0">
              <a:effectLst>
                <a:outerShdw blurRad="38100" dist="38100" dir="2700000" algn="tl">
                  <a:srgbClr val="000000">
                    <a:alpha val="43137"/>
                  </a:srgbClr>
                </a:outerShdw>
              </a:effectLst>
            </a:rPr>
            <a:t>dan</a:t>
          </a:r>
          <a:r>
            <a:rPr lang="en-US" sz="2800" b="0" dirty="0" smtClean="0">
              <a:effectLst>
                <a:outerShdw blurRad="38100" dist="38100" dir="2700000" algn="tl">
                  <a:srgbClr val="000000">
                    <a:alpha val="43137"/>
                  </a:srgbClr>
                </a:outerShdw>
              </a:effectLst>
            </a:rPr>
            <a:t> </a:t>
          </a:r>
          <a:r>
            <a:rPr lang="en-US" sz="2800" b="1" dirty="0" err="1" smtClean="0">
              <a:effectLst>
                <a:outerShdw blurRad="38100" dist="38100" dir="2700000" algn="tl">
                  <a:srgbClr val="000000">
                    <a:alpha val="43137"/>
                  </a:srgbClr>
                </a:outerShdw>
              </a:effectLst>
            </a:rPr>
            <a:t>Mudah</a:t>
          </a:r>
          <a:r>
            <a:rPr lang="en-US" sz="2800" b="1" dirty="0" smtClean="0">
              <a:effectLst>
                <a:outerShdw blurRad="38100" dist="38100" dir="2700000" algn="tl">
                  <a:srgbClr val="000000">
                    <a:alpha val="43137"/>
                  </a:srgbClr>
                </a:outerShdw>
              </a:effectLst>
            </a:rPr>
            <a:t> </a:t>
          </a:r>
          <a:r>
            <a:rPr lang="en-US" sz="2800" b="1" dirty="0" err="1" smtClean="0">
              <a:effectLst>
                <a:outerShdw blurRad="38100" dist="38100" dir="2700000" algn="tl">
                  <a:srgbClr val="000000">
                    <a:alpha val="43137"/>
                  </a:srgbClr>
                </a:outerShdw>
              </a:effectLst>
            </a:rPr>
            <a:t>Ditemukan</a:t>
          </a:r>
          <a:endParaRPr lang="en-US" sz="2800" b="1" dirty="0">
            <a:effectLst>
              <a:outerShdw blurRad="38100" dist="38100" dir="2700000" algn="tl">
                <a:srgbClr val="000000">
                  <a:alpha val="43137"/>
                </a:srgbClr>
              </a:outerShdw>
            </a:effectLst>
          </a:endParaRPr>
        </a:p>
      </dgm:t>
    </dgm:pt>
    <dgm:pt modelId="{312CC84D-092F-422A-AA24-A4619DBBB7BE}" type="parTrans" cxnId="{9071FB3B-D26B-4384-BD1A-80C12C62D02C}">
      <dgm:prSet/>
      <dgm:spPr/>
      <dgm:t>
        <a:bodyPr/>
        <a:lstStyle/>
        <a:p>
          <a:endParaRPr lang="en-US" sz="3200"/>
        </a:p>
      </dgm:t>
    </dgm:pt>
    <dgm:pt modelId="{266DE8E8-1339-41C4-B9A7-6148496C7FA9}" type="sibTrans" cxnId="{9071FB3B-D26B-4384-BD1A-80C12C62D02C}">
      <dgm:prSet/>
      <dgm:spPr/>
      <dgm:t>
        <a:bodyPr/>
        <a:lstStyle/>
        <a:p>
          <a:endParaRPr lang="en-US" sz="3200"/>
        </a:p>
      </dgm:t>
    </dgm:pt>
    <dgm:pt modelId="{D1776C8F-2B10-4075-8DF7-7F65AB725ED5}">
      <dgm:prSet phldrT="[Text]" custT="1"/>
      <dgm:spPr/>
      <dgm:t>
        <a:bodyPr/>
        <a:lstStyle/>
        <a:p>
          <a:r>
            <a:rPr lang="en-US" sz="4400" dirty="0" smtClean="0"/>
            <a:t>#</a:t>
          </a:r>
          <a:endParaRPr lang="en-US" sz="4400" dirty="0"/>
        </a:p>
      </dgm:t>
    </dgm:pt>
    <dgm:pt modelId="{7291E740-3E17-41B3-99D3-1D67AE37CC3F}" type="parTrans" cxnId="{7077B78D-FCDC-4519-8416-DC357ACD5043}">
      <dgm:prSet/>
      <dgm:spPr/>
      <dgm:t>
        <a:bodyPr/>
        <a:lstStyle/>
        <a:p>
          <a:endParaRPr lang="en-US" sz="3200"/>
        </a:p>
      </dgm:t>
    </dgm:pt>
    <dgm:pt modelId="{88B75C29-8054-417D-BCE3-878A55118F6D}" type="sibTrans" cxnId="{7077B78D-FCDC-4519-8416-DC357ACD5043}">
      <dgm:prSet/>
      <dgm:spPr/>
      <dgm:t>
        <a:bodyPr/>
        <a:lstStyle/>
        <a:p>
          <a:endParaRPr lang="en-US" sz="3200"/>
        </a:p>
      </dgm:t>
    </dgm:pt>
    <dgm:pt modelId="{AA046201-5C4D-445E-BF0B-5C6D2B0A1945}">
      <dgm:prSet phldrT="[Text]" custT="1"/>
      <dgm:spPr/>
      <dgm:t>
        <a:bodyPr/>
        <a:lstStyle/>
        <a:p>
          <a:r>
            <a:rPr lang="en-US" sz="4400" dirty="0" smtClean="0"/>
            <a:t>#</a:t>
          </a:r>
          <a:endParaRPr lang="en-US" sz="4400" dirty="0"/>
        </a:p>
      </dgm:t>
    </dgm:pt>
    <dgm:pt modelId="{40767EFF-7D52-4469-ACEE-7D28E67337E2}" type="sibTrans" cxnId="{B8AF1086-D7BE-446F-9133-738B599E9A7D}">
      <dgm:prSet/>
      <dgm:spPr/>
      <dgm:t>
        <a:bodyPr/>
        <a:lstStyle/>
        <a:p>
          <a:endParaRPr lang="en-US" sz="3200"/>
        </a:p>
      </dgm:t>
    </dgm:pt>
    <dgm:pt modelId="{FE92FC33-5E0F-4302-9E80-A69E8ACDDE56}" type="parTrans" cxnId="{B8AF1086-D7BE-446F-9133-738B599E9A7D}">
      <dgm:prSet/>
      <dgm:spPr/>
      <dgm:t>
        <a:bodyPr/>
        <a:lstStyle/>
        <a:p>
          <a:endParaRPr lang="en-US" sz="3200"/>
        </a:p>
      </dgm:t>
    </dgm:pt>
    <dgm:pt modelId="{1E4D3931-0DBD-4211-A24A-6AF364284B1E}">
      <dgm:prSet phldrT="[Text]" custT="1"/>
      <dgm:spPr/>
      <dgm:t>
        <a:bodyPr/>
        <a:lstStyle/>
        <a:p>
          <a:pPr marL="280988" indent="-280988"/>
          <a:r>
            <a:rPr lang="en-US" sz="2800" b="1" dirty="0" err="1" smtClean="0">
              <a:effectLst>
                <a:outerShdw blurRad="38100" dist="38100" dir="2700000" algn="tl">
                  <a:srgbClr val="000000">
                    <a:alpha val="43137"/>
                  </a:srgbClr>
                </a:outerShdw>
              </a:effectLst>
            </a:rPr>
            <a:t>Tersedia</a:t>
          </a:r>
          <a:r>
            <a:rPr lang="en-US" sz="2800" b="1" dirty="0" smtClean="0">
              <a:effectLst>
                <a:outerShdw blurRad="38100" dist="38100" dir="2700000" algn="tl">
                  <a:srgbClr val="000000">
                    <a:alpha val="43137"/>
                  </a:srgbClr>
                </a:outerShdw>
              </a:effectLst>
            </a:rPr>
            <a:t>, </a:t>
          </a:r>
          <a:r>
            <a:rPr lang="en-US" sz="2800" b="1" dirty="0" err="1" smtClean="0">
              <a:effectLst>
                <a:outerShdw blurRad="38100" dist="38100" dir="2700000" algn="tl">
                  <a:srgbClr val="000000">
                    <a:alpha val="43137"/>
                  </a:srgbClr>
                </a:outerShdw>
              </a:effectLst>
            </a:rPr>
            <a:t>Detil</a:t>
          </a:r>
          <a:r>
            <a:rPr lang="en-US" sz="2800" b="1" dirty="0" smtClean="0">
              <a:effectLst>
                <a:outerShdw blurRad="38100" dist="38100" dir="2700000" algn="tl">
                  <a:srgbClr val="000000">
                    <a:alpha val="43137"/>
                  </a:srgbClr>
                </a:outerShdw>
              </a:effectLst>
            </a:rPr>
            <a:t> </a:t>
          </a:r>
          <a:r>
            <a:rPr lang="en-US" sz="2800" dirty="0" err="1" smtClean="0">
              <a:effectLst>
                <a:outerShdw blurRad="38100" dist="38100" dir="2700000" algn="tl">
                  <a:srgbClr val="000000">
                    <a:alpha val="43137"/>
                  </a:srgbClr>
                </a:outerShdw>
              </a:effectLst>
            </a:rPr>
            <a:t>dan</a:t>
          </a:r>
          <a:r>
            <a:rPr lang="en-US" sz="2800" dirty="0" smtClean="0">
              <a:effectLst>
                <a:outerShdw blurRad="38100" dist="38100" dir="2700000" algn="tl">
                  <a:srgbClr val="000000">
                    <a:alpha val="43137"/>
                  </a:srgbClr>
                </a:outerShdw>
              </a:effectLst>
            </a:rPr>
            <a:t> </a:t>
          </a:r>
          <a:r>
            <a:rPr lang="en-US" sz="2800" b="1" dirty="0" err="1" smtClean="0">
              <a:effectLst>
                <a:outerShdw blurRad="38100" dist="38100" dir="2700000" algn="tl">
                  <a:srgbClr val="000000">
                    <a:alpha val="43137"/>
                  </a:srgbClr>
                </a:outerShdw>
              </a:effectLst>
            </a:rPr>
            <a:t>Lengkap</a:t>
          </a:r>
          <a:endParaRPr lang="en-US" sz="2800" b="1" dirty="0">
            <a:effectLst>
              <a:outerShdw blurRad="38100" dist="38100" dir="2700000" algn="tl">
                <a:srgbClr val="000000">
                  <a:alpha val="43137"/>
                </a:srgbClr>
              </a:outerShdw>
            </a:effectLst>
          </a:endParaRPr>
        </a:p>
      </dgm:t>
    </dgm:pt>
    <dgm:pt modelId="{CADAA3D9-7C63-4729-85B0-64C8AF644EEF}" type="sibTrans" cxnId="{63E4D827-0083-4625-9FD6-043D8D32091E}">
      <dgm:prSet/>
      <dgm:spPr/>
      <dgm:t>
        <a:bodyPr/>
        <a:lstStyle/>
        <a:p>
          <a:endParaRPr lang="en-US" sz="3200"/>
        </a:p>
      </dgm:t>
    </dgm:pt>
    <dgm:pt modelId="{FC93695B-FD0E-4353-B1FD-4328F4386DEC}" type="parTrans" cxnId="{63E4D827-0083-4625-9FD6-043D8D32091E}">
      <dgm:prSet/>
      <dgm:spPr/>
      <dgm:t>
        <a:bodyPr/>
        <a:lstStyle/>
        <a:p>
          <a:endParaRPr lang="en-US" sz="3200"/>
        </a:p>
      </dgm:t>
    </dgm:pt>
    <dgm:pt modelId="{6BE4E373-0656-4EDC-821E-BE09C952B1F6}">
      <dgm:prSet phldrT="[Text]" custT="1"/>
      <dgm:spPr/>
      <dgm:t>
        <a:bodyPr/>
        <a:lstStyle/>
        <a:p>
          <a:r>
            <a:rPr lang="en-US" sz="2800" b="1" dirty="0" err="1" smtClean="0">
              <a:effectLst>
                <a:outerShdw blurRad="38100" dist="38100" dir="2700000" algn="tl">
                  <a:srgbClr val="000000">
                    <a:alpha val="43137"/>
                  </a:srgbClr>
                </a:outerShdw>
              </a:effectLst>
            </a:rPr>
            <a:t>Jelas</a:t>
          </a:r>
          <a:r>
            <a:rPr lang="en-US" sz="2800" dirty="0" smtClean="0">
              <a:effectLst>
                <a:outerShdw blurRad="38100" dist="38100" dir="2700000" algn="tl">
                  <a:srgbClr val="000000">
                    <a:alpha val="43137"/>
                  </a:srgbClr>
                </a:outerShdw>
              </a:effectLst>
            </a:rPr>
            <a:t> </a:t>
          </a:r>
          <a:r>
            <a:rPr lang="en-US" sz="2800" dirty="0" err="1" smtClean="0">
              <a:effectLst>
                <a:outerShdw blurRad="38100" dist="38100" dir="2700000" algn="tl">
                  <a:srgbClr val="000000">
                    <a:alpha val="43137"/>
                  </a:srgbClr>
                </a:outerShdw>
              </a:effectLst>
            </a:rPr>
            <a:t>dan</a:t>
          </a:r>
          <a:r>
            <a:rPr lang="en-US" sz="2800" dirty="0" smtClean="0">
              <a:effectLst>
                <a:outerShdw blurRad="38100" dist="38100" dir="2700000" algn="tl">
                  <a:srgbClr val="000000">
                    <a:alpha val="43137"/>
                  </a:srgbClr>
                </a:outerShdw>
              </a:effectLst>
            </a:rPr>
            <a:t> </a:t>
          </a:r>
          <a:r>
            <a:rPr lang="en-US" sz="2800" b="1" dirty="0" err="1" smtClean="0">
              <a:effectLst>
                <a:outerShdw blurRad="38100" dist="38100" dir="2700000" algn="tl">
                  <a:srgbClr val="000000">
                    <a:alpha val="43137"/>
                  </a:srgbClr>
                </a:outerShdw>
              </a:effectLst>
            </a:rPr>
            <a:t>Mudah</a:t>
          </a:r>
          <a:r>
            <a:rPr lang="en-US" sz="2800" b="1" dirty="0" smtClean="0">
              <a:effectLst>
                <a:outerShdw blurRad="38100" dist="38100" dir="2700000" algn="tl">
                  <a:srgbClr val="000000">
                    <a:alpha val="43137"/>
                  </a:srgbClr>
                </a:outerShdw>
              </a:effectLst>
            </a:rPr>
            <a:t> </a:t>
          </a:r>
          <a:r>
            <a:rPr lang="en-US" sz="2800" b="1" dirty="0" err="1" smtClean="0">
              <a:effectLst>
                <a:outerShdw blurRad="38100" dist="38100" dir="2700000" algn="tl">
                  <a:srgbClr val="000000">
                    <a:alpha val="43137"/>
                  </a:srgbClr>
                </a:outerShdw>
              </a:effectLst>
            </a:rPr>
            <a:t>Dipahami</a:t>
          </a:r>
          <a:endParaRPr lang="en-US" sz="2800" b="1" dirty="0">
            <a:effectLst>
              <a:outerShdw blurRad="38100" dist="38100" dir="2700000" algn="tl">
                <a:srgbClr val="000000">
                  <a:alpha val="43137"/>
                </a:srgbClr>
              </a:outerShdw>
            </a:effectLst>
          </a:endParaRPr>
        </a:p>
      </dgm:t>
    </dgm:pt>
    <dgm:pt modelId="{E17B9BF1-2948-497F-8EC7-3BF734D839DB}" type="sibTrans" cxnId="{119690D4-400B-468B-8BA0-5C9C9E2AFEAF}">
      <dgm:prSet/>
      <dgm:spPr/>
      <dgm:t>
        <a:bodyPr/>
        <a:lstStyle/>
        <a:p>
          <a:endParaRPr lang="en-US" sz="3200"/>
        </a:p>
      </dgm:t>
    </dgm:pt>
    <dgm:pt modelId="{34218063-BF94-4304-99BD-B3F7BA4D3C8F}" type="parTrans" cxnId="{119690D4-400B-468B-8BA0-5C9C9E2AFEAF}">
      <dgm:prSet/>
      <dgm:spPr/>
      <dgm:t>
        <a:bodyPr/>
        <a:lstStyle/>
        <a:p>
          <a:endParaRPr lang="en-US" sz="3200"/>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en-US"/>
        </a:p>
      </dgm:t>
    </dgm:pt>
    <dgm:pt modelId="{C4407577-18A2-46E0-8805-2838042EB67A}" type="pres">
      <dgm:prSet presAssocID="{74EE5CD8-078F-4590-BF9C-A341A294A016}" presName="linNode" presStyleCnt="0"/>
      <dgm:spPr/>
      <dgm:t>
        <a:bodyPr/>
        <a:lstStyle/>
        <a:p>
          <a:endParaRPr lang="en-US"/>
        </a:p>
      </dgm:t>
    </dgm:pt>
    <dgm:pt modelId="{7E429971-BC57-430F-BB25-C0574E5E39E3}" type="pres">
      <dgm:prSet presAssocID="{74EE5CD8-078F-4590-BF9C-A341A294A016}" presName="parentText" presStyleLbl="node1" presStyleIdx="0" presStyleCnt="3" custLinFactNeighborY="-15667">
        <dgm:presLayoutVars>
          <dgm:chMax val="1"/>
          <dgm:bulletEnabled val="1"/>
        </dgm:presLayoutVars>
      </dgm:prSet>
      <dgm:spPr>
        <a:prstGeom prst="roundRect">
          <a:avLst/>
        </a:prstGeom>
      </dgm:spPr>
      <dgm:t>
        <a:bodyPr/>
        <a:lstStyle/>
        <a:p>
          <a:endParaRPr lang="en-US"/>
        </a:p>
      </dgm:t>
    </dgm:pt>
    <dgm:pt modelId="{D54B1729-BC98-42C1-9C6C-D65DCBA4358F}" type="pres">
      <dgm:prSet presAssocID="{74EE5CD8-078F-4590-BF9C-A341A294A016}" presName="descendantText" presStyleLbl="alignAccFollowNode1" presStyleIdx="0" presStyleCnt="3" custScaleX="259632">
        <dgm:presLayoutVars>
          <dgm:bulletEnabled val="1"/>
        </dgm:presLayoutVars>
      </dgm:prSet>
      <dgm:spPr>
        <a:prstGeom prst="rect">
          <a:avLst/>
        </a:prstGeom>
      </dgm:spPr>
      <dgm:t>
        <a:bodyPr/>
        <a:lstStyle/>
        <a:p>
          <a:endParaRPr lang="en-US"/>
        </a:p>
      </dgm:t>
    </dgm:pt>
    <dgm:pt modelId="{AB8574CC-D4F2-4555-AEE3-F4EE58B11D03}" type="pres">
      <dgm:prSet presAssocID="{CF9FB981-E6ED-4440-AC98-4E4E2ABA2C55}" presName="sp" presStyleCnt="0"/>
      <dgm:spPr/>
      <dgm:t>
        <a:bodyPr/>
        <a:lstStyle/>
        <a:p>
          <a:endParaRPr lang="en-US"/>
        </a:p>
      </dgm:t>
    </dgm:pt>
    <dgm:pt modelId="{85B8F607-FDD8-476A-ADBE-E1250824F294}" type="pres">
      <dgm:prSet presAssocID="{AA046201-5C4D-445E-BF0B-5C6D2B0A1945}" presName="linNode" presStyleCnt="0"/>
      <dgm:spPr/>
      <dgm:t>
        <a:bodyPr/>
        <a:lstStyle/>
        <a:p>
          <a:endParaRPr lang="en-US"/>
        </a:p>
      </dgm:t>
    </dgm:pt>
    <dgm:pt modelId="{C04276DC-EE64-470A-B8BC-09067B8045FA}" type="pres">
      <dgm:prSet presAssocID="{AA046201-5C4D-445E-BF0B-5C6D2B0A1945}" presName="parentText" presStyleLbl="node1" presStyleIdx="1" presStyleCnt="3">
        <dgm:presLayoutVars>
          <dgm:chMax val="1"/>
          <dgm:bulletEnabled val="1"/>
        </dgm:presLayoutVars>
      </dgm:prSet>
      <dgm:spPr>
        <a:prstGeom prst="roundRect">
          <a:avLst/>
        </a:prstGeom>
      </dgm:spPr>
      <dgm:t>
        <a:bodyPr/>
        <a:lstStyle/>
        <a:p>
          <a:endParaRPr lang="en-US"/>
        </a:p>
      </dgm:t>
    </dgm:pt>
    <dgm:pt modelId="{B37A5355-225B-4C6F-AED7-6C620F99EECC}" type="pres">
      <dgm:prSet presAssocID="{AA046201-5C4D-445E-BF0B-5C6D2B0A1945}" presName="descendantText" presStyleLbl="alignAccFollowNode1" presStyleIdx="1" presStyleCnt="3" custScaleX="259632">
        <dgm:presLayoutVars>
          <dgm:bulletEnabled val="1"/>
        </dgm:presLayoutVars>
      </dgm:prSet>
      <dgm:spPr>
        <a:prstGeom prst="rect">
          <a:avLst/>
        </a:prstGeom>
      </dgm:spPr>
      <dgm:t>
        <a:bodyPr/>
        <a:lstStyle/>
        <a:p>
          <a:endParaRPr lang="en-US"/>
        </a:p>
      </dgm:t>
    </dgm:pt>
    <dgm:pt modelId="{5ACAA866-A8A8-4183-97B5-CEEAB1525C60}" type="pres">
      <dgm:prSet presAssocID="{40767EFF-7D52-4469-ACEE-7D28E67337E2}" presName="sp" presStyleCnt="0"/>
      <dgm:spPr/>
      <dgm:t>
        <a:bodyPr/>
        <a:lstStyle/>
        <a:p>
          <a:endParaRPr lang="en-US"/>
        </a:p>
      </dgm:t>
    </dgm:pt>
    <dgm:pt modelId="{477213BE-9E91-4950-8451-7F60796F47F4}" type="pres">
      <dgm:prSet presAssocID="{D1776C8F-2B10-4075-8DF7-7F65AB725ED5}" presName="linNode" presStyleCnt="0"/>
      <dgm:spPr/>
      <dgm:t>
        <a:bodyPr/>
        <a:lstStyle/>
        <a:p>
          <a:endParaRPr lang="en-US"/>
        </a:p>
      </dgm:t>
    </dgm:pt>
    <dgm:pt modelId="{F5034101-5B7D-4FE7-B47A-5A48CF39606B}" type="pres">
      <dgm:prSet presAssocID="{D1776C8F-2B10-4075-8DF7-7F65AB725ED5}" presName="parentText" presStyleLbl="node1" presStyleIdx="2" presStyleCnt="3">
        <dgm:presLayoutVars>
          <dgm:chMax val="1"/>
          <dgm:bulletEnabled val="1"/>
        </dgm:presLayoutVars>
      </dgm:prSet>
      <dgm:spPr>
        <a:prstGeom prst="roundRect">
          <a:avLst/>
        </a:prstGeom>
      </dgm:spPr>
      <dgm:t>
        <a:bodyPr/>
        <a:lstStyle/>
        <a:p>
          <a:endParaRPr lang="en-US"/>
        </a:p>
      </dgm:t>
    </dgm:pt>
    <dgm:pt modelId="{C7C3E6FD-D83F-4BDA-907E-B5EE041DA931}" type="pres">
      <dgm:prSet presAssocID="{D1776C8F-2B10-4075-8DF7-7F65AB725ED5}" presName="descendantText" presStyleLbl="alignAccFollowNode1" presStyleIdx="2" presStyleCnt="3" custScaleX="259632" custLinFactNeighborX="5288" custLinFactNeighborY="-836">
        <dgm:presLayoutVars>
          <dgm:bulletEnabled val="1"/>
        </dgm:presLayoutVars>
      </dgm:prSet>
      <dgm:spPr>
        <a:prstGeom prst="rect">
          <a:avLst/>
        </a:prstGeom>
      </dgm:spPr>
      <dgm:t>
        <a:bodyPr/>
        <a:lstStyle/>
        <a:p>
          <a:endParaRPr lang="en-US"/>
        </a:p>
      </dgm:t>
    </dgm:pt>
  </dgm:ptLst>
  <dgm:cxnLst>
    <dgm:cxn modelId="{02233671-8594-4C3D-9AE6-7CB5F862137A}" type="presOf" srcId="{C59269D0-92A5-481C-BA64-727AFB0DD545}" destId="{B37A5355-225B-4C6F-AED7-6C620F99EECC}" srcOrd="0" destOrd="0" presId="urn:microsoft.com/office/officeart/2005/8/layout/vList5"/>
    <dgm:cxn modelId="{7077B78D-FCDC-4519-8416-DC357ACD5043}" srcId="{F6FEADD9-F67D-41F5-BA4C-3C84956E7F46}" destId="{D1776C8F-2B10-4075-8DF7-7F65AB725ED5}" srcOrd="2" destOrd="0" parTransId="{7291E740-3E17-41B3-99D3-1D67AE37CC3F}" sibTransId="{88B75C29-8054-417D-BCE3-878A55118F6D}"/>
    <dgm:cxn modelId="{7B378165-0566-4093-8957-55C17D4BCCF0}" type="presOf" srcId="{74EE5CD8-078F-4590-BF9C-A341A294A016}" destId="{7E429971-BC57-430F-BB25-C0574E5E39E3}" srcOrd="0" destOrd="0" presId="urn:microsoft.com/office/officeart/2005/8/layout/vList5"/>
    <dgm:cxn modelId="{62E427FC-610A-45D8-BDA0-9DC0D2860350}" type="presOf" srcId="{1E4D3931-0DBD-4211-A24A-6AF364284B1E}" destId="{D54B1729-BC98-42C1-9C6C-D65DCBA4358F}" srcOrd="0" destOrd="0" presId="urn:microsoft.com/office/officeart/2005/8/layout/vList5"/>
    <dgm:cxn modelId="{63E4D827-0083-4625-9FD6-043D8D32091E}" srcId="{74EE5CD8-078F-4590-BF9C-A341A294A016}" destId="{1E4D3931-0DBD-4211-A24A-6AF364284B1E}" srcOrd="0" destOrd="0" parTransId="{FC93695B-FD0E-4353-B1FD-4328F4386DEC}" sibTransId="{CADAA3D9-7C63-4729-85B0-64C8AF644EEF}"/>
    <dgm:cxn modelId="{7E3CDE17-AB47-4BE4-9808-938689E6AA0A}" type="presOf" srcId="{6BE4E373-0656-4EDC-821E-BE09C952B1F6}" destId="{C7C3E6FD-D83F-4BDA-907E-B5EE041DA931}" srcOrd="0" destOrd="0" presId="urn:microsoft.com/office/officeart/2005/8/layout/vList5"/>
    <dgm:cxn modelId="{B8AF1086-D7BE-446F-9133-738B599E9A7D}" srcId="{F6FEADD9-F67D-41F5-BA4C-3C84956E7F46}" destId="{AA046201-5C4D-445E-BF0B-5C6D2B0A1945}" srcOrd="1" destOrd="0" parTransId="{FE92FC33-5E0F-4302-9E80-A69E8ACDDE56}" sibTransId="{40767EFF-7D52-4469-ACEE-7D28E67337E2}"/>
    <dgm:cxn modelId="{F3F1C8F9-CF3A-4A29-A28B-6CD0EBEA73CE}" type="presOf" srcId="{AA046201-5C4D-445E-BF0B-5C6D2B0A1945}" destId="{C04276DC-EE64-470A-B8BC-09067B8045FA}" srcOrd="0" destOrd="0" presId="urn:microsoft.com/office/officeart/2005/8/layout/vList5"/>
    <dgm:cxn modelId="{5437A1D8-83A8-424C-BDD5-B51E1432D0CF}" type="presOf" srcId="{F6FEADD9-F67D-41F5-BA4C-3C84956E7F46}" destId="{AAE7A1E6-6847-453D-B55B-8A82BF138C1D}" srcOrd="0" destOrd="0" presId="urn:microsoft.com/office/officeart/2005/8/layout/vList5"/>
    <dgm:cxn modelId="{9071FB3B-D26B-4384-BD1A-80C12C62D02C}" srcId="{AA046201-5C4D-445E-BF0B-5C6D2B0A1945}" destId="{C59269D0-92A5-481C-BA64-727AFB0DD545}" srcOrd="0" destOrd="0" parTransId="{312CC84D-092F-422A-AA24-A4619DBBB7BE}" sibTransId="{266DE8E8-1339-41C4-B9A7-6148496C7FA9}"/>
    <dgm:cxn modelId="{119690D4-400B-468B-8BA0-5C9C9E2AFEAF}" srcId="{D1776C8F-2B10-4075-8DF7-7F65AB725ED5}" destId="{6BE4E373-0656-4EDC-821E-BE09C952B1F6}" srcOrd="0" destOrd="0" parTransId="{34218063-BF94-4304-99BD-B3F7BA4D3C8F}" sibTransId="{E17B9BF1-2948-497F-8EC7-3BF734D839DB}"/>
    <dgm:cxn modelId="{FD6149A7-8C70-445C-A18A-19752B9A3A0B}" type="presOf" srcId="{D1776C8F-2B10-4075-8DF7-7F65AB725ED5}" destId="{F5034101-5B7D-4FE7-B47A-5A48CF39606B}"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125CBCF4-01B0-4329-B281-A4F123A2C08F}" type="presParOf" srcId="{AAE7A1E6-6847-453D-B55B-8A82BF138C1D}" destId="{C4407577-18A2-46E0-8805-2838042EB67A}" srcOrd="0" destOrd="0" presId="urn:microsoft.com/office/officeart/2005/8/layout/vList5"/>
    <dgm:cxn modelId="{2349B624-F85E-4C07-890F-D29662BD6B5A}" type="presParOf" srcId="{C4407577-18A2-46E0-8805-2838042EB67A}" destId="{7E429971-BC57-430F-BB25-C0574E5E39E3}" srcOrd="0" destOrd="0" presId="urn:microsoft.com/office/officeart/2005/8/layout/vList5"/>
    <dgm:cxn modelId="{B6105B5D-045C-487F-90A9-2510A9BD333A}" type="presParOf" srcId="{C4407577-18A2-46E0-8805-2838042EB67A}" destId="{D54B1729-BC98-42C1-9C6C-D65DCBA4358F}" srcOrd="1" destOrd="0" presId="urn:microsoft.com/office/officeart/2005/8/layout/vList5"/>
    <dgm:cxn modelId="{EC0AAAB8-48C3-48D4-B918-9CA1D8A81EE2}" type="presParOf" srcId="{AAE7A1E6-6847-453D-B55B-8A82BF138C1D}" destId="{AB8574CC-D4F2-4555-AEE3-F4EE58B11D03}" srcOrd="1" destOrd="0" presId="urn:microsoft.com/office/officeart/2005/8/layout/vList5"/>
    <dgm:cxn modelId="{51BFBF23-05B2-4B8B-B1CB-4CB48B29C8B3}" type="presParOf" srcId="{AAE7A1E6-6847-453D-B55B-8A82BF138C1D}" destId="{85B8F607-FDD8-476A-ADBE-E1250824F294}" srcOrd="2" destOrd="0" presId="urn:microsoft.com/office/officeart/2005/8/layout/vList5"/>
    <dgm:cxn modelId="{FA4CB212-3530-40DA-AF56-41B0F2D10E59}" type="presParOf" srcId="{85B8F607-FDD8-476A-ADBE-E1250824F294}" destId="{C04276DC-EE64-470A-B8BC-09067B8045FA}" srcOrd="0" destOrd="0" presId="urn:microsoft.com/office/officeart/2005/8/layout/vList5"/>
    <dgm:cxn modelId="{CBF20C1E-2D20-4B9B-9978-8F576847C1C1}" type="presParOf" srcId="{85B8F607-FDD8-476A-ADBE-E1250824F294}" destId="{B37A5355-225B-4C6F-AED7-6C620F99EECC}" srcOrd="1" destOrd="0" presId="urn:microsoft.com/office/officeart/2005/8/layout/vList5"/>
    <dgm:cxn modelId="{271FE46F-562C-4A01-8E99-692D81022042}" type="presParOf" srcId="{AAE7A1E6-6847-453D-B55B-8A82BF138C1D}" destId="{5ACAA866-A8A8-4183-97B5-CEEAB1525C60}" srcOrd="3" destOrd="0" presId="urn:microsoft.com/office/officeart/2005/8/layout/vList5"/>
    <dgm:cxn modelId="{3CE999F9-5131-466F-9716-7E209ECF96B4}" type="presParOf" srcId="{AAE7A1E6-6847-453D-B55B-8A82BF138C1D}" destId="{477213BE-9E91-4950-8451-7F60796F47F4}" srcOrd="4" destOrd="0" presId="urn:microsoft.com/office/officeart/2005/8/layout/vList5"/>
    <dgm:cxn modelId="{18E1121C-A0DB-48C0-9BC1-0649EEE4B9D0}" type="presParOf" srcId="{477213BE-9E91-4950-8451-7F60796F47F4}" destId="{F5034101-5B7D-4FE7-B47A-5A48CF39606B}" srcOrd="0" destOrd="0" presId="urn:microsoft.com/office/officeart/2005/8/layout/vList5"/>
    <dgm:cxn modelId="{896CF178-478D-48C5-B1E8-A2004F31458D}" type="presParOf" srcId="{477213BE-9E91-4950-8451-7F60796F47F4}" destId="{C7C3E6FD-D83F-4BDA-907E-B5EE041DA931}" srcOrd="1" destOrd="0" presId="urn:microsoft.com/office/officeart/2005/8/layout/vList5"/>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BD3C502-1783-4B1E-8BEE-E9A3B0F64C72}" type="doc">
      <dgm:prSet loTypeId="urn:microsoft.com/office/officeart/2005/8/layout/hierarchy2" loCatId="hierarchy" qsTypeId="urn:microsoft.com/office/officeart/2005/8/quickstyle/3d1" qsCatId="3D" csTypeId="urn:microsoft.com/office/officeart/2005/8/colors/colorful1#2" csCatId="colorful" phldr="1"/>
      <dgm:spPr/>
      <dgm:t>
        <a:bodyPr/>
        <a:lstStyle/>
        <a:p>
          <a:endParaRPr lang="en-US"/>
        </a:p>
      </dgm:t>
    </dgm:pt>
    <dgm:pt modelId="{43ECE072-77A6-416E-B728-55CB14E1AC8F}">
      <dgm:prSet phldrT="[Text]"/>
      <dgm:spPr>
        <a:gradFill rotWithShape="0">
          <a:gsLst>
            <a:gs pos="0">
              <a:schemeClr val="tx2">
                <a:lumMod val="40000"/>
                <a:lumOff val="60000"/>
              </a:schemeClr>
            </a:gs>
            <a:gs pos="17999">
              <a:srgbClr val="FEE7F2"/>
            </a:gs>
            <a:gs pos="36000">
              <a:srgbClr val="FAC77D"/>
            </a:gs>
            <a:gs pos="61000">
              <a:srgbClr val="FBA97D"/>
            </a:gs>
            <a:gs pos="82001">
              <a:srgbClr val="FBD49C"/>
            </a:gs>
            <a:gs pos="100000">
              <a:srgbClr val="FEE7F2"/>
            </a:gs>
          </a:gsLst>
          <a:lin ang="16200000" scaled="0"/>
        </a:gradFill>
      </dgm:spPr>
      <dgm:t>
        <a:bodyPr/>
        <a:lstStyle/>
        <a:p>
          <a:r>
            <a:rPr lang="en-US" b="1" dirty="0" smtClean="0">
              <a:solidFill>
                <a:schemeClr val="tx1"/>
              </a:solidFill>
            </a:rPr>
            <a:t>ELEMEN PENDUKUNG WEBSITE KEMENTERIAN KESEHATAN</a:t>
          </a:r>
          <a:endParaRPr lang="en-US" b="1" dirty="0">
            <a:solidFill>
              <a:schemeClr val="tx1"/>
            </a:solidFill>
          </a:endParaRPr>
        </a:p>
      </dgm:t>
    </dgm:pt>
    <dgm:pt modelId="{75A66F62-A70E-4D74-B7A8-78E78AD61A2E}" type="parTrans" cxnId="{62CD0578-03B2-46BB-8407-E1E5AF4C6595}">
      <dgm:prSet/>
      <dgm:spPr/>
      <dgm:t>
        <a:bodyPr/>
        <a:lstStyle/>
        <a:p>
          <a:endParaRPr lang="en-US"/>
        </a:p>
      </dgm:t>
    </dgm:pt>
    <dgm:pt modelId="{61FF15EC-43DA-440D-9918-51B47B409284}" type="sibTrans" cxnId="{62CD0578-03B2-46BB-8407-E1E5AF4C6595}">
      <dgm:prSet/>
      <dgm:spPr/>
      <dgm:t>
        <a:bodyPr/>
        <a:lstStyle/>
        <a:p>
          <a:endParaRPr lang="en-US"/>
        </a:p>
      </dgm:t>
    </dgm:pt>
    <dgm:pt modelId="{4F08682E-4C46-4772-9F19-D042F78DDF1E}">
      <dgm:prSet phldrT="[Text]"/>
      <dgm:spPr/>
      <dgm:t>
        <a:bodyPr/>
        <a:lstStyle/>
        <a:p>
          <a:r>
            <a:rPr lang="en-US" dirty="0" smtClean="0"/>
            <a:t>APLIKASI BERBASIS WEB (INTERNAL </a:t>
          </a:r>
          <a:r>
            <a:rPr lang="en-US" dirty="0" err="1" smtClean="0"/>
            <a:t>dan</a:t>
          </a:r>
          <a:r>
            <a:rPr lang="en-US" dirty="0" smtClean="0"/>
            <a:t> PUBLIK)</a:t>
          </a:r>
          <a:endParaRPr lang="en-US" dirty="0"/>
        </a:p>
      </dgm:t>
    </dgm:pt>
    <dgm:pt modelId="{2B0043CC-0DA4-4B45-8581-3BD9E272A388}" type="parTrans" cxnId="{B69E99E4-E87C-4C50-91C9-1903819CC608}">
      <dgm:prSet/>
      <dgm:spPr/>
      <dgm:t>
        <a:bodyPr/>
        <a:lstStyle/>
        <a:p>
          <a:endParaRPr lang="en-US"/>
        </a:p>
      </dgm:t>
    </dgm:pt>
    <dgm:pt modelId="{6DE3A687-11D8-48FD-BF23-C0018867F8FC}" type="sibTrans" cxnId="{B69E99E4-E87C-4C50-91C9-1903819CC608}">
      <dgm:prSet/>
      <dgm:spPr/>
      <dgm:t>
        <a:bodyPr/>
        <a:lstStyle/>
        <a:p>
          <a:endParaRPr lang="en-US"/>
        </a:p>
      </dgm:t>
    </dgm:pt>
    <dgm:pt modelId="{1BBDECFC-A8D1-4FBA-9BFC-A9AE7CA00332}">
      <dgm:prSet phldrT="[Text]"/>
      <dgm:spPr/>
      <dgm:t>
        <a:bodyPr/>
        <a:lstStyle/>
        <a:p>
          <a:r>
            <a:rPr lang="id-ID" dirty="0" smtClean="0"/>
            <a:t>Pengelola Web </a:t>
          </a:r>
        </a:p>
        <a:p>
          <a:r>
            <a:rPr lang="en-US" dirty="0" smtClean="0"/>
            <a:t>UNIT ESELON I</a:t>
          </a:r>
          <a:endParaRPr lang="en-US" dirty="0"/>
        </a:p>
      </dgm:t>
    </dgm:pt>
    <dgm:pt modelId="{96BDCADE-513F-4ECD-8065-AF83D18FD753}" type="parTrans" cxnId="{2200C6CC-DDAE-4EE2-B599-4D2B33213FF1}">
      <dgm:prSet/>
      <dgm:spPr/>
      <dgm:t>
        <a:bodyPr/>
        <a:lstStyle/>
        <a:p>
          <a:endParaRPr lang="en-US"/>
        </a:p>
      </dgm:t>
    </dgm:pt>
    <dgm:pt modelId="{85426BD9-5180-48A4-B854-AFFCD6D40B47}" type="sibTrans" cxnId="{2200C6CC-DDAE-4EE2-B599-4D2B33213FF1}">
      <dgm:prSet/>
      <dgm:spPr/>
      <dgm:t>
        <a:bodyPr/>
        <a:lstStyle/>
        <a:p>
          <a:endParaRPr lang="en-US"/>
        </a:p>
      </dgm:t>
    </dgm:pt>
    <dgm:pt modelId="{E9F8770C-7CF9-4BBC-AD69-0D9B906DA1EA}">
      <dgm:prSet phldrT="[Text]"/>
      <dgm:spPr/>
      <dgm:t>
        <a:bodyPr/>
        <a:lstStyle/>
        <a:p>
          <a:r>
            <a:rPr lang="en-US" dirty="0" smtClean="0"/>
            <a:t>RILIS BERITA</a:t>
          </a:r>
          <a:endParaRPr lang="en-US" dirty="0"/>
        </a:p>
      </dgm:t>
    </dgm:pt>
    <dgm:pt modelId="{5F1BAB06-3C51-4EE6-94EB-7BCDE7278AD0}" type="parTrans" cxnId="{30BC6AF3-7117-4B5C-AE32-535643BBA2A8}">
      <dgm:prSet/>
      <dgm:spPr/>
      <dgm:t>
        <a:bodyPr/>
        <a:lstStyle/>
        <a:p>
          <a:endParaRPr lang="en-US"/>
        </a:p>
      </dgm:t>
    </dgm:pt>
    <dgm:pt modelId="{4505CD83-883B-4FAA-AD1C-405AF0A8E450}" type="sibTrans" cxnId="{30BC6AF3-7117-4B5C-AE32-535643BBA2A8}">
      <dgm:prSet/>
      <dgm:spPr/>
      <dgm:t>
        <a:bodyPr/>
        <a:lstStyle/>
        <a:p>
          <a:endParaRPr lang="en-US"/>
        </a:p>
      </dgm:t>
    </dgm:pt>
    <dgm:pt modelId="{EEC31969-E0EC-459F-BFE2-81FC66476DB5}">
      <dgm:prSet phldrT="[Text]"/>
      <dgm:spPr/>
      <dgm:t>
        <a:bodyPr/>
        <a:lstStyle/>
        <a:p>
          <a:r>
            <a:rPr lang="en-US" dirty="0" smtClean="0"/>
            <a:t>PUBLIKASI DATIN</a:t>
          </a:r>
          <a:endParaRPr lang="en-US" dirty="0"/>
        </a:p>
      </dgm:t>
    </dgm:pt>
    <dgm:pt modelId="{A8246AAE-51DA-4F12-AFBA-8CE081246C5E}" type="parTrans" cxnId="{C922F4C7-3697-4416-BF8D-F6E8FC0D4454}">
      <dgm:prSet/>
      <dgm:spPr/>
      <dgm:t>
        <a:bodyPr/>
        <a:lstStyle/>
        <a:p>
          <a:endParaRPr lang="en-US"/>
        </a:p>
      </dgm:t>
    </dgm:pt>
    <dgm:pt modelId="{916F8E7A-37A2-490A-A41A-DFF28CDDDC6B}" type="sibTrans" cxnId="{C922F4C7-3697-4416-BF8D-F6E8FC0D4454}">
      <dgm:prSet/>
      <dgm:spPr/>
      <dgm:t>
        <a:bodyPr/>
        <a:lstStyle/>
        <a:p>
          <a:endParaRPr lang="en-US"/>
        </a:p>
      </dgm:t>
    </dgm:pt>
    <dgm:pt modelId="{76CA7FAA-3283-49EA-A171-93BAB712A3AA}">
      <dgm:prSet phldrT="[Text]"/>
      <dgm:spPr/>
      <dgm:t>
        <a:bodyPr/>
        <a:lstStyle/>
        <a:p>
          <a:r>
            <a:rPr lang="id-ID" dirty="0" smtClean="0"/>
            <a:t>Pengelola Web </a:t>
          </a:r>
        </a:p>
        <a:p>
          <a:r>
            <a:rPr lang="en-US" dirty="0" smtClean="0"/>
            <a:t>UNIT ESELON II</a:t>
          </a:r>
          <a:endParaRPr lang="en-US" dirty="0"/>
        </a:p>
      </dgm:t>
    </dgm:pt>
    <dgm:pt modelId="{13FEF9C9-ABCC-45F0-943F-4B6EFEFA3E55}" type="parTrans" cxnId="{133438C2-9B91-4547-87E4-EC556AB1499E}">
      <dgm:prSet/>
      <dgm:spPr/>
      <dgm:t>
        <a:bodyPr/>
        <a:lstStyle/>
        <a:p>
          <a:endParaRPr lang="en-US"/>
        </a:p>
      </dgm:t>
    </dgm:pt>
    <dgm:pt modelId="{D59E849B-F9E7-4541-B383-BBB8CA2B5E0D}" type="sibTrans" cxnId="{133438C2-9B91-4547-87E4-EC556AB1499E}">
      <dgm:prSet/>
      <dgm:spPr/>
      <dgm:t>
        <a:bodyPr/>
        <a:lstStyle/>
        <a:p>
          <a:endParaRPr lang="en-US"/>
        </a:p>
      </dgm:t>
    </dgm:pt>
    <dgm:pt modelId="{D6ACB2F6-7950-429D-AA1C-ABC546F5CAB5}">
      <dgm:prSet phldrT="[Text]"/>
      <dgm:spPr/>
      <dgm:t>
        <a:bodyPr/>
        <a:lstStyle/>
        <a:p>
          <a:r>
            <a:rPr lang="en-US" dirty="0" smtClean="0"/>
            <a:t>MICROSITES</a:t>
          </a:r>
          <a:r>
            <a:rPr lang="id-ID" dirty="0" smtClean="0"/>
            <a:t> dan TAUTAN</a:t>
          </a:r>
          <a:endParaRPr lang="en-US" dirty="0"/>
        </a:p>
      </dgm:t>
    </dgm:pt>
    <dgm:pt modelId="{B77B884F-2353-44C8-BFA4-C3108AF22C43}" type="parTrans" cxnId="{58934306-6A8E-45AE-8F9B-7D8BFD4A5606}">
      <dgm:prSet/>
      <dgm:spPr/>
      <dgm:t>
        <a:bodyPr/>
        <a:lstStyle/>
        <a:p>
          <a:endParaRPr lang="en-US"/>
        </a:p>
      </dgm:t>
    </dgm:pt>
    <dgm:pt modelId="{945D5E38-41D1-4403-A2AA-E2977D1BE81E}" type="sibTrans" cxnId="{58934306-6A8E-45AE-8F9B-7D8BFD4A5606}">
      <dgm:prSet/>
      <dgm:spPr/>
      <dgm:t>
        <a:bodyPr/>
        <a:lstStyle/>
        <a:p>
          <a:endParaRPr lang="en-US"/>
        </a:p>
      </dgm:t>
    </dgm:pt>
    <dgm:pt modelId="{D995C5B8-F1AA-4F77-A58F-0EF04336FA71}" type="pres">
      <dgm:prSet presAssocID="{ABD3C502-1783-4B1E-8BEE-E9A3B0F64C72}" presName="diagram" presStyleCnt="0">
        <dgm:presLayoutVars>
          <dgm:chPref val="1"/>
          <dgm:dir/>
          <dgm:animOne val="branch"/>
          <dgm:animLvl val="lvl"/>
          <dgm:resizeHandles val="exact"/>
        </dgm:presLayoutVars>
      </dgm:prSet>
      <dgm:spPr/>
      <dgm:t>
        <a:bodyPr/>
        <a:lstStyle/>
        <a:p>
          <a:endParaRPr lang="en-US"/>
        </a:p>
      </dgm:t>
    </dgm:pt>
    <dgm:pt modelId="{C5928993-A89B-4E31-AFDC-8BB9D74FBCBD}" type="pres">
      <dgm:prSet presAssocID="{43ECE072-77A6-416E-B728-55CB14E1AC8F}" presName="root1" presStyleCnt="0"/>
      <dgm:spPr/>
    </dgm:pt>
    <dgm:pt modelId="{B805C9C5-B43B-4B70-909F-E4B0DDA8AF7A}" type="pres">
      <dgm:prSet presAssocID="{43ECE072-77A6-416E-B728-55CB14E1AC8F}" presName="LevelOneTextNode" presStyleLbl="node0" presStyleIdx="0" presStyleCnt="1" custScaleX="135985" custScaleY="261929" custLinFactNeighborX="-79101" custLinFactNeighborY="-2883">
        <dgm:presLayoutVars>
          <dgm:chPref val="3"/>
        </dgm:presLayoutVars>
      </dgm:prSet>
      <dgm:spPr/>
      <dgm:t>
        <a:bodyPr/>
        <a:lstStyle/>
        <a:p>
          <a:endParaRPr lang="en-US"/>
        </a:p>
      </dgm:t>
    </dgm:pt>
    <dgm:pt modelId="{8587390D-23FB-452E-AB46-96D6E5CE5F01}" type="pres">
      <dgm:prSet presAssocID="{43ECE072-77A6-416E-B728-55CB14E1AC8F}" presName="level2hierChild" presStyleCnt="0"/>
      <dgm:spPr/>
    </dgm:pt>
    <dgm:pt modelId="{32422AC3-052D-4071-98D3-1F2503D9592E}" type="pres">
      <dgm:prSet presAssocID="{5F1BAB06-3C51-4EE6-94EB-7BCDE7278AD0}" presName="conn2-1" presStyleLbl="parChTrans1D2" presStyleIdx="0" presStyleCnt="6"/>
      <dgm:spPr/>
      <dgm:t>
        <a:bodyPr/>
        <a:lstStyle/>
        <a:p>
          <a:endParaRPr lang="en-US"/>
        </a:p>
      </dgm:t>
    </dgm:pt>
    <dgm:pt modelId="{CD9E4D14-2A2B-4A7A-8A92-1CC053CC9EF1}" type="pres">
      <dgm:prSet presAssocID="{5F1BAB06-3C51-4EE6-94EB-7BCDE7278AD0}" presName="connTx" presStyleLbl="parChTrans1D2" presStyleIdx="0" presStyleCnt="6"/>
      <dgm:spPr/>
      <dgm:t>
        <a:bodyPr/>
        <a:lstStyle/>
        <a:p>
          <a:endParaRPr lang="en-US"/>
        </a:p>
      </dgm:t>
    </dgm:pt>
    <dgm:pt modelId="{4618C3A6-6360-4075-8485-D2AF7D3004D7}" type="pres">
      <dgm:prSet presAssocID="{E9F8770C-7CF9-4BBC-AD69-0D9B906DA1EA}" presName="root2" presStyleCnt="0"/>
      <dgm:spPr/>
    </dgm:pt>
    <dgm:pt modelId="{E5E91C02-6D8A-49FF-90DC-835F661A43FA}" type="pres">
      <dgm:prSet presAssocID="{E9F8770C-7CF9-4BBC-AD69-0D9B906DA1EA}" presName="LevelTwoTextNode" presStyleLbl="node2" presStyleIdx="0" presStyleCnt="6">
        <dgm:presLayoutVars>
          <dgm:chPref val="3"/>
        </dgm:presLayoutVars>
      </dgm:prSet>
      <dgm:spPr/>
      <dgm:t>
        <a:bodyPr/>
        <a:lstStyle/>
        <a:p>
          <a:endParaRPr lang="en-US"/>
        </a:p>
      </dgm:t>
    </dgm:pt>
    <dgm:pt modelId="{51EB6931-7005-483A-A863-11D1D286DA15}" type="pres">
      <dgm:prSet presAssocID="{E9F8770C-7CF9-4BBC-AD69-0D9B906DA1EA}" presName="level3hierChild" presStyleCnt="0"/>
      <dgm:spPr/>
    </dgm:pt>
    <dgm:pt modelId="{FE29DA72-96D5-4AF3-93DA-BF02AEF878DC}" type="pres">
      <dgm:prSet presAssocID="{B77B884F-2353-44C8-BFA4-C3108AF22C43}" presName="conn2-1" presStyleLbl="parChTrans1D2" presStyleIdx="1" presStyleCnt="6"/>
      <dgm:spPr/>
      <dgm:t>
        <a:bodyPr/>
        <a:lstStyle/>
        <a:p>
          <a:endParaRPr lang="en-US"/>
        </a:p>
      </dgm:t>
    </dgm:pt>
    <dgm:pt modelId="{7AF7A6A7-AB01-43EA-A681-75BC67F04E34}" type="pres">
      <dgm:prSet presAssocID="{B77B884F-2353-44C8-BFA4-C3108AF22C43}" presName="connTx" presStyleLbl="parChTrans1D2" presStyleIdx="1" presStyleCnt="6"/>
      <dgm:spPr/>
      <dgm:t>
        <a:bodyPr/>
        <a:lstStyle/>
        <a:p>
          <a:endParaRPr lang="en-US"/>
        </a:p>
      </dgm:t>
    </dgm:pt>
    <dgm:pt modelId="{5F0C6BF2-503D-4BCE-8622-6D560ADE05BB}" type="pres">
      <dgm:prSet presAssocID="{D6ACB2F6-7950-429D-AA1C-ABC546F5CAB5}" presName="root2" presStyleCnt="0"/>
      <dgm:spPr/>
    </dgm:pt>
    <dgm:pt modelId="{70B78872-9707-4EEB-8943-49565D7A305A}" type="pres">
      <dgm:prSet presAssocID="{D6ACB2F6-7950-429D-AA1C-ABC546F5CAB5}" presName="LevelTwoTextNode" presStyleLbl="node2" presStyleIdx="1" presStyleCnt="6">
        <dgm:presLayoutVars>
          <dgm:chPref val="3"/>
        </dgm:presLayoutVars>
      </dgm:prSet>
      <dgm:spPr/>
      <dgm:t>
        <a:bodyPr/>
        <a:lstStyle/>
        <a:p>
          <a:endParaRPr lang="en-US"/>
        </a:p>
      </dgm:t>
    </dgm:pt>
    <dgm:pt modelId="{EB776E6B-FDA6-4FF1-A4FA-7061EEB97613}" type="pres">
      <dgm:prSet presAssocID="{D6ACB2F6-7950-429D-AA1C-ABC546F5CAB5}" presName="level3hierChild" presStyleCnt="0"/>
      <dgm:spPr/>
    </dgm:pt>
    <dgm:pt modelId="{5783482F-2F70-4FA0-8646-4D3C9DC07EB3}" type="pres">
      <dgm:prSet presAssocID="{A8246AAE-51DA-4F12-AFBA-8CE081246C5E}" presName="conn2-1" presStyleLbl="parChTrans1D2" presStyleIdx="2" presStyleCnt="6"/>
      <dgm:spPr/>
      <dgm:t>
        <a:bodyPr/>
        <a:lstStyle/>
        <a:p>
          <a:endParaRPr lang="en-US"/>
        </a:p>
      </dgm:t>
    </dgm:pt>
    <dgm:pt modelId="{80F9DBA6-0C6A-420B-BFB2-C723E39263B7}" type="pres">
      <dgm:prSet presAssocID="{A8246AAE-51DA-4F12-AFBA-8CE081246C5E}" presName="connTx" presStyleLbl="parChTrans1D2" presStyleIdx="2" presStyleCnt="6"/>
      <dgm:spPr/>
      <dgm:t>
        <a:bodyPr/>
        <a:lstStyle/>
        <a:p>
          <a:endParaRPr lang="en-US"/>
        </a:p>
      </dgm:t>
    </dgm:pt>
    <dgm:pt modelId="{9AC00A88-E1C7-4D9F-BB2B-DF8F21D7DF33}" type="pres">
      <dgm:prSet presAssocID="{EEC31969-E0EC-459F-BFE2-81FC66476DB5}" presName="root2" presStyleCnt="0"/>
      <dgm:spPr/>
    </dgm:pt>
    <dgm:pt modelId="{56D1D59E-A9C1-4170-98B1-66AA916E72B4}" type="pres">
      <dgm:prSet presAssocID="{EEC31969-E0EC-459F-BFE2-81FC66476DB5}" presName="LevelTwoTextNode" presStyleLbl="node2" presStyleIdx="2" presStyleCnt="6">
        <dgm:presLayoutVars>
          <dgm:chPref val="3"/>
        </dgm:presLayoutVars>
      </dgm:prSet>
      <dgm:spPr/>
      <dgm:t>
        <a:bodyPr/>
        <a:lstStyle/>
        <a:p>
          <a:endParaRPr lang="en-US"/>
        </a:p>
      </dgm:t>
    </dgm:pt>
    <dgm:pt modelId="{17BF8BCC-AD60-41CC-A01C-FFECEAD94EC6}" type="pres">
      <dgm:prSet presAssocID="{EEC31969-E0EC-459F-BFE2-81FC66476DB5}" presName="level3hierChild" presStyleCnt="0"/>
      <dgm:spPr/>
    </dgm:pt>
    <dgm:pt modelId="{D656C7AC-29DC-446D-AFD2-7C43EFB979F6}" type="pres">
      <dgm:prSet presAssocID="{2B0043CC-0DA4-4B45-8581-3BD9E272A388}" presName="conn2-1" presStyleLbl="parChTrans1D2" presStyleIdx="3" presStyleCnt="6"/>
      <dgm:spPr/>
      <dgm:t>
        <a:bodyPr/>
        <a:lstStyle/>
        <a:p>
          <a:endParaRPr lang="en-US"/>
        </a:p>
      </dgm:t>
    </dgm:pt>
    <dgm:pt modelId="{48502818-127B-4C66-BB08-8BE54ADAA57B}" type="pres">
      <dgm:prSet presAssocID="{2B0043CC-0DA4-4B45-8581-3BD9E272A388}" presName="connTx" presStyleLbl="parChTrans1D2" presStyleIdx="3" presStyleCnt="6"/>
      <dgm:spPr/>
      <dgm:t>
        <a:bodyPr/>
        <a:lstStyle/>
        <a:p>
          <a:endParaRPr lang="en-US"/>
        </a:p>
      </dgm:t>
    </dgm:pt>
    <dgm:pt modelId="{BBE26C6E-34EF-4D3C-A654-F39AD2AC0116}" type="pres">
      <dgm:prSet presAssocID="{4F08682E-4C46-4772-9F19-D042F78DDF1E}" presName="root2" presStyleCnt="0"/>
      <dgm:spPr/>
    </dgm:pt>
    <dgm:pt modelId="{267787BA-0D4E-445E-9BB0-0927ED88608A}" type="pres">
      <dgm:prSet presAssocID="{4F08682E-4C46-4772-9F19-D042F78DDF1E}" presName="LevelTwoTextNode" presStyleLbl="node2" presStyleIdx="3" presStyleCnt="6">
        <dgm:presLayoutVars>
          <dgm:chPref val="3"/>
        </dgm:presLayoutVars>
      </dgm:prSet>
      <dgm:spPr/>
      <dgm:t>
        <a:bodyPr/>
        <a:lstStyle/>
        <a:p>
          <a:endParaRPr lang="en-US"/>
        </a:p>
      </dgm:t>
    </dgm:pt>
    <dgm:pt modelId="{864C782E-03B8-4DBA-8427-F7C1B4C950ED}" type="pres">
      <dgm:prSet presAssocID="{4F08682E-4C46-4772-9F19-D042F78DDF1E}" presName="level3hierChild" presStyleCnt="0"/>
      <dgm:spPr/>
    </dgm:pt>
    <dgm:pt modelId="{BEA6BA6E-4349-4CE7-A26A-34F74B91ABAA}" type="pres">
      <dgm:prSet presAssocID="{96BDCADE-513F-4ECD-8065-AF83D18FD753}" presName="conn2-1" presStyleLbl="parChTrans1D2" presStyleIdx="4" presStyleCnt="6"/>
      <dgm:spPr/>
      <dgm:t>
        <a:bodyPr/>
        <a:lstStyle/>
        <a:p>
          <a:endParaRPr lang="en-US"/>
        </a:p>
      </dgm:t>
    </dgm:pt>
    <dgm:pt modelId="{7F4F2332-4A2E-42A4-A7BF-B464624A48FF}" type="pres">
      <dgm:prSet presAssocID="{96BDCADE-513F-4ECD-8065-AF83D18FD753}" presName="connTx" presStyleLbl="parChTrans1D2" presStyleIdx="4" presStyleCnt="6"/>
      <dgm:spPr/>
      <dgm:t>
        <a:bodyPr/>
        <a:lstStyle/>
        <a:p>
          <a:endParaRPr lang="en-US"/>
        </a:p>
      </dgm:t>
    </dgm:pt>
    <dgm:pt modelId="{79253244-CDAD-445F-BE58-68E2261EEFC6}" type="pres">
      <dgm:prSet presAssocID="{1BBDECFC-A8D1-4FBA-9BFC-A9AE7CA00332}" presName="root2" presStyleCnt="0"/>
      <dgm:spPr/>
    </dgm:pt>
    <dgm:pt modelId="{BA8AB618-68E3-4EC5-A7F2-3FF7C37FBB99}" type="pres">
      <dgm:prSet presAssocID="{1BBDECFC-A8D1-4FBA-9BFC-A9AE7CA00332}" presName="LevelTwoTextNode" presStyleLbl="node2" presStyleIdx="4" presStyleCnt="6">
        <dgm:presLayoutVars>
          <dgm:chPref val="3"/>
        </dgm:presLayoutVars>
      </dgm:prSet>
      <dgm:spPr/>
      <dgm:t>
        <a:bodyPr/>
        <a:lstStyle/>
        <a:p>
          <a:endParaRPr lang="en-US"/>
        </a:p>
      </dgm:t>
    </dgm:pt>
    <dgm:pt modelId="{1BE7FED0-5FB1-47D6-8C43-25E1E34621E7}" type="pres">
      <dgm:prSet presAssocID="{1BBDECFC-A8D1-4FBA-9BFC-A9AE7CA00332}" presName="level3hierChild" presStyleCnt="0"/>
      <dgm:spPr/>
    </dgm:pt>
    <dgm:pt modelId="{8B516084-F7C4-492C-A9FC-3D52CB18759B}" type="pres">
      <dgm:prSet presAssocID="{13FEF9C9-ABCC-45F0-943F-4B6EFEFA3E55}" presName="conn2-1" presStyleLbl="parChTrans1D2" presStyleIdx="5" presStyleCnt="6"/>
      <dgm:spPr/>
      <dgm:t>
        <a:bodyPr/>
        <a:lstStyle/>
        <a:p>
          <a:endParaRPr lang="en-US"/>
        </a:p>
      </dgm:t>
    </dgm:pt>
    <dgm:pt modelId="{BC018042-BE2B-4920-8B1D-D5D768710C92}" type="pres">
      <dgm:prSet presAssocID="{13FEF9C9-ABCC-45F0-943F-4B6EFEFA3E55}" presName="connTx" presStyleLbl="parChTrans1D2" presStyleIdx="5" presStyleCnt="6"/>
      <dgm:spPr/>
      <dgm:t>
        <a:bodyPr/>
        <a:lstStyle/>
        <a:p>
          <a:endParaRPr lang="en-US"/>
        </a:p>
      </dgm:t>
    </dgm:pt>
    <dgm:pt modelId="{11690430-1C7F-4993-9830-C58A9CB3B448}" type="pres">
      <dgm:prSet presAssocID="{76CA7FAA-3283-49EA-A171-93BAB712A3AA}" presName="root2" presStyleCnt="0"/>
      <dgm:spPr/>
    </dgm:pt>
    <dgm:pt modelId="{230FDB67-B380-4754-840E-9F59FF3F1069}" type="pres">
      <dgm:prSet presAssocID="{76CA7FAA-3283-49EA-A171-93BAB712A3AA}" presName="LevelTwoTextNode" presStyleLbl="node2" presStyleIdx="5" presStyleCnt="6">
        <dgm:presLayoutVars>
          <dgm:chPref val="3"/>
        </dgm:presLayoutVars>
      </dgm:prSet>
      <dgm:spPr/>
      <dgm:t>
        <a:bodyPr/>
        <a:lstStyle/>
        <a:p>
          <a:endParaRPr lang="en-US"/>
        </a:p>
      </dgm:t>
    </dgm:pt>
    <dgm:pt modelId="{46D6C4A8-2732-4B4B-AD37-86502A99867E}" type="pres">
      <dgm:prSet presAssocID="{76CA7FAA-3283-49EA-A171-93BAB712A3AA}" presName="level3hierChild" presStyleCnt="0"/>
      <dgm:spPr/>
    </dgm:pt>
  </dgm:ptLst>
  <dgm:cxnLst>
    <dgm:cxn modelId="{FDDE3533-C84A-4ED8-BBD4-FCC29C5BE826}" type="presOf" srcId="{43ECE072-77A6-416E-B728-55CB14E1AC8F}" destId="{B805C9C5-B43B-4B70-909F-E4B0DDA8AF7A}" srcOrd="0" destOrd="0" presId="urn:microsoft.com/office/officeart/2005/8/layout/hierarchy2"/>
    <dgm:cxn modelId="{2BE6AA5B-5AEF-4986-94A0-48A3BAA42A1B}" type="presOf" srcId="{5F1BAB06-3C51-4EE6-94EB-7BCDE7278AD0}" destId="{CD9E4D14-2A2B-4A7A-8A92-1CC053CC9EF1}" srcOrd="1" destOrd="0" presId="urn:microsoft.com/office/officeart/2005/8/layout/hierarchy2"/>
    <dgm:cxn modelId="{10CFF3E1-5911-4542-B483-9E380874E3DA}" type="presOf" srcId="{96BDCADE-513F-4ECD-8065-AF83D18FD753}" destId="{7F4F2332-4A2E-42A4-A7BF-B464624A48FF}" srcOrd="1" destOrd="0" presId="urn:microsoft.com/office/officeart/2005/8/layout/hierarchy2"/>
    <dgm:cxn modelId="{9A93DDBD-6093-4984-BEBD-FD3DB7AE7632}" type="presOf" srcId="{E9F8770C-7CF9-4BBC-AD69-0D9B906DA1EA}" destId="{E5E91C02-6D8A-49FF-90DC-835F661A43FA}" srcOrd="0" destOrd="0" presId="urn:microsoft.com/office/officeart/2005/8/layout/hierarchy2"/>
    <dgm:cxn modelId="{133438C2-9B91-4547-87E4-EC556AB1499E}" srcId="{43ECE072-77A6-416E-B728-55CB14E1AC8F}" destId="{76CA7FAA-3283-49EA-A171-93BAB712A3AA}" srcOrd="5" destOrd="0" parTransId="{13FEF9C9-ABCC-45F0-943F-4B6EFEFA3E55}" sibTransId="{D59E849B-F9E7-4541-B383-BBB8CA2B5E0D}"/>
    <dgm:cxn modelId="{30BC6AF3-7117-4B5C-AE32-535643BBA2A8}" srcId="{43ECE072-77A6-416E-B728-55CB14E1AC8F}" destId="{E9F8770C-7CF9-4BBC-AD69-0D9B906DA1EA}" srcOrd="0" destOrd="0" parTransId="{5F1BAB06-3C51-4EE6-94EB-7BCDE7278AD0}" sibTransId="{4505CD83-883B-4FAA-AD1C-405AF0A8E450}"/>
    <dgm:cxn modelId="{D25F9412-29EB-4B2F-83F8-AB2096D3EA97}" type="presOf" srcId="{13FEF9C9-ABCC-45F0-943F-4B6EFEFA3E55}" destId="{BC018042-BE2B-4920-8B1D-D5D768710C92}" srcOrd="1" destOrd="0" presId="urn:microsoft.com/office/officeart/2005/8/layout/hierarchy2"/>
    <dgm:cxn modelId="{5397C982-AFEF-439C-A3C3-F263B142E6B9}" type="presOf" srcId="{13FEF9C9-ABCC-45F0-943F-4B6EFEFA3E55}" destId="{8B516084-F7C4-492C-A9FC-3D52CB18759B}" srcOrd="0" destOrd="0" presId="urn:microsoft.com/office/officeart/2005/8/layout/hierarchy2"/>
    <dgm:cxn modelId="{34E850D8-1E77-456D-81BD-516521342645}" type="presOf" srcId="{D6ACB2F6-7950-429D-AA1C-ABC546F5CAB5}" destId="{70B78872-9707-4EEB-8943-49565D7A305A}" srcOrd="0" destOrd="0" presId="urn:microsoft.com/office/officeart/2005/8/layout/hierarchy2"/>
    <dgm:cxn modelId="{58934306-6A8E-45AE-8F9B-7D8BFD4A5606}" srcId="{43ECE072-77A6-416E-B728-55CB14E1AC8F}" destId="{D6ACB2F6-7950-429D-AA1C-ABC546F5CAB5}" srcOrd="1" destOrd="0" parTransId="{B77B884F-2353-44C8-BFA4-C3108AF22C43}" sibTransId="{945D5E38-41D1-4403-A2AA-E2977D1BE81E}"/>
    <dgm:cxn modelId="{38DD3D1A-B1F3-44BB-AE80-9F3F1F0324AB}" type="presOf" srcId="{5F1BAB06-3C51-4EE6-94EB-7BCDE7278AD0}" destId="{32422AC3-052D-4071-98D3-1F2503D9592E}" srcOrd="0" destOrd="0" presId="urn:microsoft.com/office/officeart/2005/8/layout/hierarchy2"/>
    <dgm:cxn modelId="{A036308D-2001-4EDB-90FC-0C24B7B1F34C}" type="presOf" srcId="{A8246AAE-51DA-4F12-AFBA-8CE081246C5E}" destId="{80F9DBA6-0C6A-420B-BFB2-C723E39263B7}" srcOrd="1" destOrd="0" presId="urn:microsoft.com/office/officeart/2005/8/layout/hierarchy2"/>
    <dgm:cxn modelId="{6B28494B-4517-4C33-A1A4-C81676C33A5F}" type="presOf" srcId="{96BDCADE-513F-4ECD-8065-AF83D18FD753}" destId="{BEA6BA6E-4349-4CE7-A26A-34F74B91ABAA}" srcOrd="0" destOrd="0" presId="urn:microsoft.com/office/officeart/2005/8/layout/hierarchy2"/>
    <dgm:cxn modelId="{62CD0578-03B2-46BB-8407-E1E5AF4C6595}" srcId="{ABD3C502-1783-4B1E-8BEE-E9A3B0F64C72}" destId="{43ECE072-77A6-416E-B728-55CB14E1AC8F}" srcOrd="0" destOrd="0" parTransId="{75A66F62-A70E-4D74-B7A8-78E78AD61A2E}" sibTransId="{61FF15EC-43DA-440D-9918-51B47B409284}"/>
    <dgm:cxn modelId="{3C38DE47-09E4-4200-A705-11EAB2535A1F}" type="presOf" srcId="{A8246AAE-51DA-4F12-AFBA-8CE081246C5E}" destId="{5783482F-2F70-4FA0-8646-4D3C9DC07EB3}" srcOrd="0" destOrd="0" presId="urn:microsoft.com/office/officeart/2005/8/layout/hierarchy2"/>
    <dgm:cxn modelId="{A0AC352C-BF99-4210-8508-A0CBD909D954}" type="presOf" srcId="{2B0043CC-0DA4-4B45-8581-3BD9E272A388}" destId="{48502818-127B-4C66-BB08-8BE54ADAA57B}" srcOrd="1" destOrd="0" presId="urn:microsoft.com/office/officeart/2005/8/layout/hierarchy2"/>
    <dgm:cxn modelId="{2200C6CC-DDAE-4EE2-B599-4D2B33213FF1}" srcId="{43ECE072-77A6-416E-B728-55CB14E1AC8F}" destId="{1BBDECFC-A8D1-4FBA-9BFC-A9AE7CA00332}" srcOrd="4" destOrd="0" parTransId="{96BDCADE-513F-4ECD-8065-AF83D18FD753}" sibTransId="{85426BD9-5180-48A4-B854-AFFCD6D40B47}"/>
    <dgm:cxn modelId="{10734FE4-F8EE-497B-B4A0-8CA241C3507C}" type="presOf" srcId="{76CA7FAA-3283-49EA-A171-93BAB712A3AA}" destId="{230FDB67-B380-4754-840E-9F59FF3F1069}" srcOrd="0" destOrd="0" presId="urn:microsoft.com/office/officeart/2005/8/layout/hierarchy2"/>
    <dgm:cxn modelId="{52F0EFB3-CE2C-4EF3-8BA0-7B28C3136207}" type="presOf" srcId="{EEC31969-E0EC-459F-BFE2-81FC66476DB5}" destId="{56D1D59E-A9C1-4170-98B1-66AA916E72B4}" srcOrd="0" destOrd="0" presId="urn:microsoft.com/office/officeart/2005/8/layout/hierarchy2"/>
    <dgm:cxn modelId="{F8E04DE9-4668-4F98-8AD2-D853C9F3BEB2}" type="presOf" srcId="{B77B884F-2353-44C8-BFA4-C3108AF22C43}" destId="{FE29DA72-96D5-4AF3-93DA-BF02AEF878DC}" srcOrd="0" destOrd="0" presId="urn:microsoft.com/office/officeart/2005/8/layout/hierarchy2"/>
    <dgm:cxn modelId="{A6C4C654-32C0-49C5-B4A8-2F9503AAE043}" type="presOf" srcId="{2B0043CC-0DA4-4B45-8581-3BD9E272A388}" destId="{D656C7AC-29DC-446D-AFD2-7C43EFB979F6}" srcOrd="0" destOrd="0" presId="urn:microsoft.com/office/officeart/2005/8/layout/hierarchy2"/>
    <dgm:cxn modelId="{C922F4C7-3697-4416-BF8D-F6E8FC0D4454}" srcId="{43ECE072-77A6-416E-B728-55CB14E1AC8F}" destId="{EEC31969-E0EC-459F-BFE2-81FC66476DB5}" srcOrd="2" destOrd="0" parTransId="{A8246AAE-51DA-4F12-AFBA-8CE081246C5E}" sibTransId="{916F8E7A-37A2-490A-A41A-DFF28CDDDC6B}"/>
    <dgm:cxn modelId="{D53FF463-7444-4867-AA9B-3A665EAC6D8E}" type="presOf" srcId="{4F08682E-4C46-4772-9F19-D042F78DDF1E}" destId="{267787BA-0D4E-445E-9BB0-0927ED88608A}" srcOrd="0" destOrd="0" presId="urn:microsoft.com/office/officeart/2005/8/layout/hierarchy2"/>
    <dgm:cxn modelId="{B69E99E4-E87C-4C50-91C9-1903819CC608}" srcId="{43ECE072-77A6-416E-B728-55CB14E1AC8F}" destId="{4F08682E-4C46-4772-9F19-D042F78DDF1E}" srcOrd="3" destOrd="0" parTransId="{2B0043CC-0DA4-4B45-8581-3BD9E272A388}" sibTransId="{6DE3A687-11D8-48FD-BF23-C0018867F8FC}"/>
    <dgm:cxn modelId="{FE2E713D-41FF-45B5-AE66-0FAE88929E9F}" type="presOf" srcId="{B77B884F-2353-44C8-BFA4-C3108AF22C43}" destId="{7AF7A6A7-AB01-43EA-A681-75BC67F04E34}" srcOrd="1" destOrd="0" presId="urn:microsoft.com/office/officeart/2005/8/layout/hierarchy2"/>
    <dgm:cxn modelId="{9CAB21A8-A75B-4670-96F3-3A79530D4597}" type="presOf" srcId="{1BBDECFC-A8D1-4FBA-9BFC-A9AE7CA00332}" destId="{BA8AB618-68E3-4EC5-A7F2-3FF7C37FBB99}" srcOrd="0" destOrd="0" presId="urn:microsoft.com/office/officeart/2005/8/layout/hierarchy2"/>
    <dgm:cxn modelId="{65C0A88E-4E31-42C0-BA39-EDDFBC1D93FD}" type="presOf" srcId="{ABD3C502-1783-4B1E-8BEE-E9A3B0F64C72}" destId="{D995C5B8-F1AA-4F77-A58F-0EF04336FA71}" srcOrd="0" destOrd="0" presId="urn:microsoft.com/office/officeart/2005/8/layout/hierarchy2"/>
    <dgm:cxn modelId="{294043C9-280A-4E95-B7BA-C8E2197E703A}" type="presParOf" srcId="{D995C5B8-F1AA-4F77-A58F-0EF04336FA71}" destId="{C5928993-A89B-4E31-AFDC-8BB9D74FBCBD}" srcOrd="0" destOrd="0" presId="urn:microsoft.com/office/officeart/2005/8/layout/hierarchy2"/>
    <dgm:cxn modelId="{D21154E9-CD5D-4EEA-947B-20524F501D9A}" type="presParOf" srcId="{C5928993-A89B-4E31-AFDC-8BB9D74FBCBD}" destId="{B805C9C5-B43B-4B70-909F-E4B0DDA8AF7A}" srcOrd="0" destOrd="0" presId="urn:microsoft.com/office/officeart/2005/8/layout/hierarchy2"/>
    <dgm:cxn modelId="{0911B35C-5761-4B0E-A448-58479F8A9465}" type="presParOf" srcId="{C5928993-A89B-4E31-AFDC-8BB9D74FBCBD}" destId="{8587390D-23FB-452E-AB46-96D6E5CE5F01}" srcOrd="1" destOrd="0" presId="urn:microsoft.com/office/officeart/2005/8/layout/hierarchy2"/>
    <dgm:cxn modelId="{F32608F1-4CD8-4D78-9991-862803908C2F}" type="presParOf" srcId="{8587390D-23FB-452E-AB46-96D6E5CE5F01}" destId="{32422AC3-052D-4071-98D3-1F2503D9592E}" srcOrd="0" destOrd="0" presId="urn:microsoft.com/office/officeart/2005/8/layout/hierarchy2"/>
    <dgm:cxn modelId="{D511EC8B-AD2A-467F-A1A0-696C4CB3FD9B}" type="presParOf" srcId="{32422AC3-052D-4071-98D3-1F2503D9592E}" destId="{CD9E4D14-2A2B-4A7A-8A92-1CC053CC9EF1}" srcOrd="0" destOrd="0" presId="urn:microsoft.com/office/officeart/2005/8/layout/hierarchy2"/>
    <dgm:cxn modelId="{96C90055-DEA9-4065-A88D-C77240888F72}" type="presParOf" srcId="{8587390D-23FB-452E-AB46-96D6E5CE5F01}" destId="{4618C3A6-6360-4075-8485-D2AF7D3004D7}" srcOrd="1" destOrd="0" presId="urn:microsoft.com/office/officeart/2005/8/layout/hierarchy2"/>
    <dgm:cxn modelId="{26C3C42C-4B6C-43E5-AF03-E70475E475EA}" type="presParOf" srcId="{4618C3A6-6360-4075-8485-D2AF7D3004D7}" destId="{E5E91C02-6D8A-49FF-90DC-835F661A43FA}" srcOrd="0" destOrd="0" presId="urn:microsoft.com/office/officeart/2005/8/layout/hierarchy2"/>
    <dgm:cxn modelId="{96C51336-FC25-47F1-9466-1791ED958E64}" type="presParOf" srcId="{4618C3A6-6360-4075-8485-D2AF7D3004D7}" destId="{51EB6931-7005-483A-A863-11D1D286DA15}" srcOrd="1" destOrd="0" presId="urn:microsoft.com/office/officeart/2005/8/layout/hierarchy2"/>
    <dgm:cxn modelId="{D473823A-64B6-4A3C-8935-4939D0569B08}" type="presParOf" srcId="{8587390D-23FB-452E-AB46-96D6E5CE5F01}" destId="{FE29DA72-96D5-4AF3-93DA-BF02AEF878DC}" srcOrd="2" destOrd="0" presId="urn:microsoft.com/office/officeart/2005/8/layout/hierarchy2"/>
    <dgm:cxn modelId="{220ABD2A-17A7-4BB7-978F-FAC97BF1DD93}" type="presParOf" srcId="{FE29DA72-96D5-4AF3-93DA-BF02AEF878DC}" destId="{7AF7A6A7-AB01-43EA-A681-75BC67F04E34}" srcOrd="0" destOrd="0" presId="urn:microsoft.com/office/officeart/2005/8/layout/hierarchy2"/>
    <dgm:cxn modelId="{ABD2A028-9B54-492F-A6B6-F3DDAFE611B2}" type="presParOf" srcId="{8587390D-23FB-452E-AB46-96D6E5CE5F01}" destId="{5F0C6BF2-503D-4BCE-8622-6D560ADE05BB}" srcOrd="3" destOrd="0" presId="urn:microsoft.com/office/officeart/2005/8/layout/hierarchy2"/>
    <dgm:cxn modelId="{9E44FA6F-E2BD-44CE-A595-A308D17EA664}" type="presParOf" srcId="{5F0C6BF2-503D-4BCE-8622-6D560ADE05BB}" destId="{70B78872-9707-4EEB-8943-49565D7A305A}" srcOrd="0" destOrd="0" presId="urn:microsoft.com/office/officeart/2005/8/layout/hierarchy2"/>
    <dgm:cxn modelId="{B27FE031-ED66-45F2-9C60-57C4C1254799}" type="presParOf" srcId="{5F0C6BF2-503D-4BCE-8622-6D560ADE05BB}" destId="{EB776E6B-FDA6-4FF1-A4FA-7061EEB97613}" srcOrd="1" destOrd="0" presId="urn:microsoft.com/office/officeart/2005/8/layout/hierarchy2"/>
    <dgm:cxn modelId="{B1B76B34-90E5-4ABF-8458-83DCF4A3E6B6}" type="presParOf" srcId="{8587390D-23FB-452E-AB46-96D6E5CE5F01}" destId="{5783482F-2F70-4FA0-8646-4D3C9DC07EB3}" srcOrd="4" destOrd="0" presId="urn:microsoft.com/office/officeart/2005/8/layout/hierarchy2"/>
    <dgm:cxn modelId="{1766F2FE-1C0D-4B8B-B294-935C0BEE2724}" type="presParOf" srcId="{5783482F-2F70-4FA0-8646-4D3C9DC07EB3}" destId="{80F9DBA6-0C6A-420B-BFB2-C723E39263B7}" srcOrd="0" destOrd="0" presId="urn:microsoft.com/office/officeart/2005/8/layout/hierarchy2"/>
    <dgm:cxn modelId="{D8204F7E-62C7-4DD0-A60A-6D0C8F66E572}" type="presParOf" srcId="{8587390D-23FB-452E-AB46-96D6E5CE5F01}" destId="{9AC00A88-E1C7-4D9F-BB2B-DF8F21D7DF33}" srcOrd="5" destOrd="0" presId="urn:microsoft.com/office/officeart/2005/8/layout/hierarchy2"/>
    <dgm:cxn modelId="{E302100A-3111-4F38-A27A-1BE633441B08}" type="presParOf" srcId="{9AC00A88-E1C7-4D9F-BB2B-DF8F21D7DF33}" destId="{56D1D59E-A9C1-4170-98B1-66AA916E72B4}" srcOrd="0" destOrd="0" presId="urn:microsoft.com/office/officeart/2005/8/layout/hierarchy2"/>
    <dgm:cxn modelId="{0FC0AFDA-49D5-4FCD-B170-3131B018984C}" type="presParOf" srcId="{9AC00A88-E1C7-4D9F-BB2B-DF8F21D7DF33}" destId="{17BF8BCC-AD60-41CC-A01C-FFECEAD94EC6}" srcOrd="1" destOrd="0" presId="urn:microsoft.com/office/officeart/2005/8/layout/hierarchy2"/>
    <dgm:cxn modelId="{9D1BD10E-61E1-4AD0-BB0B-1641681D310C}" type="presParOf" srcId="{8587390D-23FB-452E-AB46-96D6E5CE5F01}" destId="{D656C7AC-29DC-446D-AFD2-7C43EFB979F6}" srcOrd="6" destOrd="0" presId="urn:microsoft.com/office/officeart/2005/8/layout/hierarchy2"/>
    <dgm:cxn modelId="{1BD0BA58-FA9B-4D4A-B0F3-039BBF0BA28B}" type="presParOf" srcId="{D656C7AC-29DC-446D-AFD2-7C43EFB979F6}" destId="{48502818-127B-4C66-BB08-8BE54ADAA57B}" srcOrd="0" destOrd="0" presId="urn:microsoft.com/office/officeart/2005/8/layout/hierarchy2"/>
    <dgm:cxn modelId="{2EE8DE24-4B3C-4854-ADB6-178D6AA9D5D8}" type="presParOf" srcId="{8587390D-23FB-452E-AB46-96D6E5CE5F01}" destId="{BBE26C6E-34EF-4D3C-A654-F39AD2AC0116}" srcOrd="7" destOrd="0" presId="urn:microsoft.com/office/officeart/2005/8/layout/hierarchy2"/>
    <dgm:cxn modelId="{84F7FE4E-84B8-4AEA-84F4-E9CAB12619E6}" type="presParOf" srcId="{BBE26C6E-34EF-4D3C-A654-F39AD2AC0116}" destId="{267787BA-0D4E-445E-9BB0-0927ED88608A}" srcOrd="0" destOrd="0" presId="urn:microsoft.com/office/officeart/2005/8/layout/hierarchy2"/>
    <dgm:cxn modelId="{B75CA357-D608-432B-9F33-C63199A61FDD}" type="presParOf" srcId="{BBE26C6E-34EF-4D3C-A654-F39AD2AC0116}" destId="{864C782E-03B8-4DBA-8427-F7C1B4C950ED}" srcOrd="1" destOrd="0" presId="urn:microsoft.com/office/officeart/2005/8/layout/hierarchy2"/>
    <dgm:cxn modelId="{7F3E0F2A-53C6-49F3-BF5E-4877C98B14EC}" type="presParOf" srcId="{8587390D-23FB-452E-AB46-96D6E5CE5F01}" destId="{BEA6BA6E-4349-4CE7-A26A-34F74B91ABAA}" srcOrd="8" destOrd="0" presId="urn:microsoft.com/office/officeart/2005/8/layout/hierarchy2"/>
    <dgm:cxn modelId="{B2CD6748-C7EA-4443-A4CC-C058D4D53776}" type="presParOf" srcId="{BEA6BA6E-4349-4CE7-A26A-34F74B91ABAA}" destId="{7F4F2332-4A2E-42A4-A7BF-B464624A48FF}" srcOrd="0" destOrd="0" presId="urn:microsoft.com/office/officeart/2005/8/layout/hierarchy2"/>
    <dgm:cxn modelId="{0D6CDBFD-5D95-4B2A-B29B-09B83858672C}" type="presParOf" srcId="{8587390D-23FB-452E-AB46-96D6E5CE5F01}" destId="{79253244-CDAD-445F-BE58-68E2261EEFC6}" srcOrd="9" destOrd="0" presId="urn:microsoft.com/office/officeart/2005/8/layout/hierarchy2"/>
    <dgm:cxn modelId="{74D0B772-7A26-4F92-A48F-0079F8175DEE}" type="presParOf" srcId="{79253244-CDAD-445F-BE58-68E2261EEFC6}" destId="{BA8AB618-68E3-4EC5-A7F2-3FF7C37FBB99}" srcOrd="0" destOrd="0" presId="urn:microsoft.com/office/officeart/2005/8/layout/hierarchy2"/>
    <dgm:cxn modelId="{592C95AC-4663-47B9-846B-607111413695}" type="presParOf" srcId="{79253244-CDAD-445F-BE58-68E2261EEFC6}" destId="{1BE7FED0-5FB1-47D6-8C43-25E1E34621E7}" srcOrd="1" destOrd="0" presId="urn:microsoft.com/office/officeart/2005/8/layout/hierarchy2"/>
    <dgm:cxn modelId="{B3527E7A-2D2D-4283-9F17-C0EF7C37571C}" type="presParOf" srcId="{8587390D-23FB-452E-AB46-96D6E5CE5F01}" destId="{8B516084-F7C4-492C-A9FC-3D52CB18759B}" srcOrd="10" destOrd="0" presId="urn:microsoft.com/office/officeart/2005/8/layout/hierarchy2"/>
    <dgm:cxn modelId="{365AFB67-6F92-4BE5-9749-076CB49B5D8C}" type="presParOf" srcId="{8B516084-F7C4-492C-A9FC-3D52CB18759B}" destId="{BC018042-BE2B-4920-8B1D-D5D768710C92}" srcOrd="0" destOrd="0" presId="urn:microsoft.com/office/officeart/2005/8/layout/hierarchy2"/>
    <dgm:cxn modelId="{6D60BA57-31FE-4040-AD93-E0E159C259FC}" type="presParOf" srcId="{8587390D-23FB-452E-AB46-96D6E5CE5F01}" destId="{11690430-1C7F-4993-9830-C58A9CB3B448}" srcOrd="11" destOrd="0" presId="urn:microsoft.com/office/officeart/2005/8/layout/hierarchy2"/>
    <dgm:cxn modelId="{6FBEAD5A-1595-4383-8064-880340EA42F8}" type="presParOf" srcId="{11690430-1C7F-4993-9830-C58A9CB3B448}" destId="{230FDB67-B380-4754-840E-9F59FF3F1069}" srcOrd="0" destOrd="0" presId="urn:microsoft.com/office/officeart/2005/8/layout/hierarchy2"/>
    <dgm:cxn modelId="{D2A6AC13-E4C6-4A5A-9540-8447DD04B9EF}" type="presParOf" srcId="{11690430-1C7F-4993-9830-C58A9CB3B448}" destId="{46D6C4A8-2732-4B4B-AD37-86502A99867E}" srcOrd="1" destOrd="0" presId="urn:microsoft.com/office/officeart/2005/8/layout/hierarchy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67B1AB41-8044-4724-B7B9-F92A06C45FF1}" type="datetimeFigureOut">
              <a:rPr lang="id-ID" smtClean="0"/>
              <a:pPr/>
              <a:t>27/10/2016</a:t>
            </a:fld>
            <a:endParaRPr lang="id-ID"/>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id-ID"/>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67DB732A-D18C-4D9B-B811-C9374336E391}" type="slidenum">
              <a:rPr lang="id-ID" smtClean="0"/>
              <a:pPr/>
              <a:t>‹#›</a:t>
            </a:fld>
            <a:endParaRPr lang="id-ID"/>
          </a:p>
        </p:txBody>
      </p:sp>
    </p:spTree>
    <p:extLst>
      <p:ext uri="{BB962C8B-B14F-4D97-AF65-F5344CB8AC3E}">
        <p14:creationId xmlns:p14="http://schemas.microsoft.com/office/powerpoint/2010/main" xmlns="" val="26919989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0B962C7D-9AD2-434D-ACA6-6B233A67E86E}" type="datetimeFigureOut">
              <a:rPr lang="en-US" smtClean="0"/>
              <a:pPr/>
              <a:t>10/27/2016</a:t>
            </a:fld>
            <a:endParaRPr 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97A35182-16B4-4D01-8DDF-4127D20CD7B9}" type="slidenum">
              <a:rPr lang="en-US" smtClean="0"/>
              <a:pPr/>
              <a:t>‹#›</a:t>
            </a:fld>
            <a:endParaRPr lang="en-US"/>
          </a:p>
        </p:txBody>
      </p:sp>
    </p:spTree>
    <p:extLst>
      <p:ext uri="{BB962C8B-B14F-4D97-AF65-F5344CB8AC3E}">
        <p14:creationId xmlns:p14="http://schemas.microsoft.com/office/powerpoint/2010/main" xmlns="" val="19682976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6"/>
          <p:cNvSpPr>
            <a:spLocks noGrp="1" noChangeArrowheads="1"/>
          </p:cNvSpPr>
          <p:nvPr>
            <p:ph type="sldNum" sz="quarter"/>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1pPr>
            <a:lvl2pPr eaLnBrk="0" hangingPunct="0">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2pPr>
            <a:lvl3pPr eaLnBrk="0" hangingPunct="0">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3pPr>
            <a:lvl4pPr eaLnBrk="0" hangingPunct="0">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4pPr>
            <a:lvl5pPr eaLnBrk="0" hangingPunct="0">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5pPr>
            <a:lvl6pPr marL="25146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6pPr>
            <a:lvl7pPr marL="29718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7pPr>
            <a:lvl8pPr marL="34290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8pPr>
            <a:lvl9pPr marL="38862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9pPr>
          </a:lstStyle>
          <a:p>
            <a:pPr eaLnBrk="1" hangingPunct="1">
              <a:buFont typeface="Times New Roman" pitchFamily="18" charset="0"/>
              <a:buNone/>
            </a:pPr>
            <a:fld id="{951FE1D7-A7C6-425C-8269-DE6A173C4F3A}" type="slidenum">
              <a:rPr lang="en-US" altLang="id-ID" sz="1400" smtClean="0">
                <a:solidFill>
                  <a:srgbClr val="000000"/>
                </a:solidFill>
                <a:latin typeface="Times New Roman" pitchFamily="18" charset="0"/>
              </a:rPr>
              <a:pPr eaLnBrk="1" hangingPunct="1">
                <a:buFont typeface="Times New Roman" pitchFamily="18" charset="0"/>
                <a:buNone/>
              </a:pPr>
              <a:t>5</a:t>
            </a:fld>
            <a:endParaRPr lang="en-US" altLang="id-ID" sz="1400" smtClean="0">
              <a:solidFill>
                <a:srgbClr val="000000"/>
              </a:solidFill>
              <a:latin typeface="Times New Roman" pitchFamily="18" charset="0"/>
            </a:endParaRPr>
          </a:p>
        </p:txBody>
      </p:sp>
      <p:sp>
        <p:nvSpPr>
          <p:cNvPr id="16387" name="Rectangle 1"/>
          <p:cNvSpPr>
            <a:spLocks noGrp="1" noRot="1" noChangeAspect="1" noChangeArrowheads="1" noTextEdit="1"/>
          </p:cNvSpPr>
          <p:nvPr>
            <p:ph type="sldImg"/>
          </p:nvPr>
        </p:nvSpPr>
        <p:spPr>
          <a:xfrm>
            <a:off x="2855913" y="522288"/>
            <a:ext cx="3429000" cy="2571750"/>
          </a:xfrm>
          <a:solidFill>
            <a:srgbClr val="FFFFFF"/>
          </a:solidFill>
          <a:ln>
            <a:solidFill>
              <a:srgbClr val="000000"/>
            </a:solidFill>
            <a:miter lim="800000"/>
            <a:headEnd/>
            <a:tailEnd/>
          </a:ln>
        </p:spPr>
      </p:sp>
      <p:sp>
        <p:nvSpPr>
          <p:cNvPr id="16388" name="Rectangle 2"/>
          <p:cNvSpPr>
            <a:spLocks noGrp="1" noChangeArrowheads="1"/>
          </p:cNvSpPr>
          <p:nvPr>
            <p:ph type="body" idx="1"/>
          </p:nvPr>
        </p:nvSpPr>
        <p:spPr>
          <a:xfrm>
            <a:off x="914400" y="3257550"/>
            <a:ext cx="7315200" cy="30861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000000"/>
                </a:solidFill>
                <a:round/>
                <a:headEnd/>
                <a:tailEnd/>
              </a14:hiddenLine>
            </a:ext>
          </a:extLst>
        </p:spPr>
        <p:txBody>
          <a:bodyPr wrap="none" anchor="ctr"/>
          <a:lstStyle/>
          <a:p>
            <a:endParaRPr lang="id-ID" altLang="id-ID" smtClean="0">
              <a:latin typeface="Times New Roman"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693FD4-8F83-4EF7-AC3F-0DC0388986B0}" type="slidenum">
              <a:rPr lang="en-US" smtClean="0">
                <a:solidFill>
                  <a:prstClr val="black"/>
                </a:solidFill>
              </a:rPr>
              <a:pPr/>
              <a:t>25</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3"/>
          <p:cNvSpPr>
            <a:spLocks noGrp="1" noChangeArrowheads="1"/>
          </p:cNvSpPr>
          <p:nvPr>
            <p:ph type="hdr" sz="quarter"/>
          </p:nvPr>
        </p:nvSpPr>
        <p:spPr>
          <a:noFill/>
        </p:spPr>
        <p:txBody>
          <a:bodyPr/>
          <a:lstStyle/>
          <a:p>
            <a:r>
              <a:rPr lang="en-US" smtClean="0"/>
              <a:t>Microsoft </a:t>
            </a:r>
            <a:r>
              <a:rPr lang="en-US" b="1" smtClean="0"/>
              <a:t>Engineering Excellence</a:t>
            </a:r>
            <a:endParaRPr lang="en-US" smtClean="0"/>
          </a:p>
        </p:txBody>
      </p:sp>
      <p:sp>
        <p:nvSpPr>
          <p:cNvPr id="46083" name="Rectangle 25"/>
          <p:cNvSpPr>
            <a:spLocks noGrp="1" noChangeArrowheads="1"/>
          </p:cNvSpPr>
          <p:nvPr>
            <p:ph type="ftr" sz="quarter" idx="4"/>
          </p:nvPr>
        </p:nvSpPr>
        <p:spPr>
          <a:noFill/>
        </p:spPr>
        <p:txBody>
          <a:bodyPr/>
          <a:lstStyle/>
          <a:p>
            <a:r>
              <a:rPr lang="en-US" smtClean="0"/>
              <a:t>Microsoft Confidential</a:t>
            </a:r>
          </a:p>
        </p:txBody>
      </p:sp>
      <p:sp>
        <p:nvSpPr>
          <p:cNvPr id="46084" name="Rectangle 26"/>
          <p:cNvSpPr>
            <a:spLocks noGrp="1" noChangeArrowheads="1"/>
          </p:cNvSpPr>
          <p:nvPr>
            <p:ph type="sldNum" sz="quarter" idx="5"/>
          </p:nvPr>
        </p:nvSpPr>
        <p:spPr>
          <a:noFill/>
        </p:spPr>
        <p:txBody>
          <a:bodyPr/>
          <a:lstStyle/>
          <a:p>
            <a:fld id="{F2C51ECC-86A3-4073-ADEB-F5E3C216F85C}" type="slidenum">
              <a:rPr lang="en-US" smtClean="0"/>
              <a:pPr/>
              <a:t>31</a:t>
            </a:fld>
            <a:endParaRPr lang="en-US" smtClean="0"/>
          </a:p>
        </p:txBody>
      </p:sp>
      <p:sp>
        <p:nvSpPr>
          <p:cNvPr id="46085" name="Rectangle 2"/>
          <p:cNvSpPr>
            <a:spLocks noGrp="1" noRot="1" noChangeAspect="1" noChangeArrowheads="1" noTextEdit="1"/>
          </p:cNvSpPr>
          <p:nvPr>
            <p:ph type="sldImg"/>
          </p:nvPr>
        </p:nvSpPr>
        <p:spPr>
          <a:xfrm>
            <a:off x="2857500" y="338138"/>
            <a:ext cx="3429000" cy="2571750"/>
          </a:xfrm>
          <a:ln/>
        </p:spPr>
      </p:sp>
      <p:sp>
        <p:nvSpPr>
          <p:cNvPr id="46086" name="Rectangle 3"/>
          <p:cNvSpPr>
            <a:spLocks noGrp="1" noChangeArrowheads="1"/>
          </p:cNvSpPr>
          <p:nvPr>
            <p:ph type="body" idx="1"/>
          </p:nvPr>
        </p:nvSpPr>
        <p:spPr>
          <a:xfrm>
            <a:off x="409990" y="3097578"/>
            <a:ext cx="8348869" cy="3445396"/>
          </a:xfrm>
          <a:noFill/>
          <a:ln/>
        </p:spPr>
        <p:txBody>
          <a:bodyPr/>
          <a:lstStyle/>
          <a:p>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3"/>
          <p:cNvSpPr>
            <a:spLocks noGrp="1" noChangeArrowheads="1"/>
          </p:cNvSpPr>
          <p:nvPr>
            <p:ph type="hdr" sz="quarter"/>
          </p:nvPr>
        </p:nvSpPr>
        <p:spPr>
          <a:noFill/>
        </p:spPr>
        <p:txBody>
          <a:bodyPr/>
          <a:lstStyle/>
          <a:p>
            <a:r>
              <a:rPr lang="en-US" smtClean="0"/>
              <a:t>Microsoft </a:t>
            </a:r>
            <a:r>
              <a:rPr lang="en-US" b="1" smtClean="0"/>
              <a:t>Engineering Excellence</a:t>
            </a:r>
            <a:endParaRPr lang="en-US" smtClean="0"/>
          </a:p>
        </p:txBody>
      </p:sp>
      <p:sp>
        <p:nvSpPr>
          <p:cNvPr id="46083" name="Rectangle 25"/>
          <p:cNvSpPr>
            <a:spLocks noGrp="1" noChangeArrowheads="1"/>
          </p:cNvSpPr>
          <p:nvPr>
            <p:ph type="ftr" sz="quarter" idx="4"/>
          </p:nvPr>
        </p:nvSpPr>
        <p:spPr>
          <a:noFill/>
        </p:spPr>
        <p:txBody>
          <a:bodyPr/>
          <a:lstStyle/>
          <a:p>
            <a:r>
              <a:rPr lang="en-US" smtClean="0"/>
              <a:t>Microsoft Confidential</a:t>
            </a:r>
          </a:p>
        </p:txBody>
      </p:sp>
      <p:sp>
        <p:nvSpPr>
          <p:cNvPr id="46084" name="Rectangle 26"/>
          <p:cNvSpPr>
            <a:spLocks noGrp="1" noChangeArrowheads="1"/>
          </p:cNvSpPr>
          <p:nvPr>
            <p:ph type="sldNum" sz="quarter" idx="5"/>
          </p:nvPr>
        </p:nvSpPr>
        <p:spPr>
          <a:noFill/>
        </p:spPr>
        <p:txBody>
          <a:bodyPr/>
          <a:lstStyle/>
          <a:p>
            <a:fld id="{F2C51ECC-86A3-4073-ADEB-F5E3C216F85C}" type="slidenum">
              <a:rPr lang="en-US" smtClean="0"/>
              <a:pPr/>
              <a:t>33</a:t>
            </a:fld>
            <a:endParaRPr lang="en-US" smtClean="0"/>
          </a:p>
        </p:txBody>
      </p:sp>
      <p:sp>
        <p:nvSpPr>
          <p:cNvPr id="46085" name="Rectangle 2"/>
          <p:cNvSpPr>
            <a:spLocks noGrp="1" noRot="1" noChangeAspect="1" noChangeArrowheads="1" noTextEdit="1"/>
          </p:cNvSpPr>
          <p:nvPr>
            <p:ph type="sldImg"/>
          </p:nvPr>
        </p:nvSpPr>
        <p:spPr>
          <a:xfrm>
            <a:off x="2857500" y="338138"/>
            <a:ext cx="3429000" cy="2571750"/>
          </a:xfrm>
          <a:ln/>
        </p:spPr>
      </p:sp>
      <p:sp>
        <p:nvSpPr>
          <p:cNvPr id="46086" name="Rectangle 3"/>
          <p:cNvSpPr>
            <a:spLocks noGrp="1" noChangeArrowheads="1"/>
          </p:cNvSpPr>
          <p:nvPr>
            <p:ph type="body" idx="1"/>
          </p:nvPr>
        </p:nvSpPr>
        <p:spPr>
          <a:xfrm>
            <a:off x="409990" y="3097578"/>
            <a:ext cx="8348869" cy="3445396"/>
          </a:xfrm>
          <a:noFill/>
          <a:ln/>
        </p:spPr>
        <p:txBody>
          <a:bodyPr/>
          <a:lstStyle/>
          <a:p>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C6EAC7D-5A89-47C2-8ABA-56C9C2DEF7A4}" type="slidenum">
              <a:rPr lang="en-US" smtClean="0">
                <a:solidFill>
                  <a:prstClr val="black"/>
                </a:solidFill>
              </a:rPr>
              <a:pPr/>
              <a:t>39</a:t>
            </a:fld>
            <a:endParaRPr lang="en-US" dirty="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6"/>
          <p:cNvSpPr>
            <a:spLocks noGrp="1" noChangeArrowheads="1"/>
          </p:cNvSpPr>
          <p:nvPr>
            <p:ph type="sldNum" sz="quarter"/>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1pPr>
            <a:lvl2pPr eaLnBrk="0" hangingPunct="0">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2pPr>
            <a:lvl3pPr eaLnBrk="0" hangingPunct="0">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3pPr>
            <a:lvl4pPr eaLnBrk="0" hangingPunct="0">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4pPr>
            <a:lvl5pPr eaLnBrk="0" hangingPunct="0">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5pPr>
            <a:lvl6pPr marL="25146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6pPr>
            <a:lvl7pPr marL="29718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7pPr>
            <a:lvl8pPr marL="34290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8pPr>
            <a:lvl9pPr marL="38862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9pPr>
          </a:lstStyle>
          <a:p>
            <a:pPr eaLnBrk="1" hangingPunct="1">
              <a:buFont typeface="Times New Roman" pitchFamily="18" charset="0"/>
              <a:buNone/>
            </a:pPr>
            <a:fld id="{23C4457D-13D8-4E2C-9A41-63BE0ED32CEC}" type="slidenum">
              <a:rPr lang="en-US" altLang="id-ID" sz="1400">
                <a:solidFill>
                  <a:srgbClr val="000000"/>
                </a:solidFill>
                <a:latin typeface="Times New Roman" pitchFamily="18" charset="0"/>
              </a:rPr>
              <a:pPr eaLnBrk="1" hangingPunct="1">
                <a:buFont typeface="Times New Roman" pitchFamily="18" charset="0"/>
                <a:buNone/>
              </a:pPr>
              <a:t>53</a:t>
            </a:fld>
            <a:endParaRPr lang="en-US" altLang="id-ID" sz="1400">
              <a:solidFill>
                <a:srgbClr val="000000"/>
              </a:solidFill>
              <a:latin typeface="Times New Roman" pitchFamily="18" charset="0"/>
            </a:endParaRPr>
          </a:p>
        </p:txBody>
      </p:sp>
      <p:sp>
        <p:nvSpPr>
          <p:cNvPr id="22531" name="Rectangle 1"/>
          <p:cNvSpPr>
            <a:spLocks noGrp="1" noRot="1" noChangeAspect="1" noChangeArrowheads="1" noTextEdit="1"/>
          </p:cNvSpPr>
          <p:nvPr>
            <p:ph type="sldImg"/>
          </p:nvPr>
        </p:nvSpPr>
        <p:spPr>
          <a:xfrm>
            <a:off x="2855913" y="522288"/>
            <a:ext cx="3429000" cy="2571750"/>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914400" y="3257550"/>
            <a:ext cx="7315200" cy="30861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000000"/>
                </a:solidFill>
                <a:round/>
                <a:headEnd/>
                <a:tailEnd/>
              </a14:hiddenLine>
            </a:ext>
          </a:extLst>
        </p:spPr>
        <p:txBody>
          <a:bodyPr wrap="none" anchor="ctr"/>
          <a:lstStyle/>
          <a:p>
            <a:endParaRPr lang="id-ID" altLang="id-ID"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6"/>
          <p:cNvSpPr>
            <a:spLocks noGrp="1" noChangeArrowheads="1"/>
          </p:cNvSpPr>
          <p:nvPr>
            <p:ph type="sldNum" sz="quarter"/>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1pPr>
            <a:lvl2pPr eaLnBrk="0" hangingPunct="0">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2pPr>
            <a:lvl3pPr eaLnBrk="0" hangingPunct="0">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3pPr>
            <a:lvl4pPr eaLnBrk="0" hangingPunct="0">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4pPr>
            <a:lvl5pPr eaLnBrk="0" hangingPunct="0">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5pPr>
            <a:lvl6pPr marL="25146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6pPr>
            <a:lvl7pPr marL="29718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7pPr>
            <a:lvl8pPr marL="34290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8pPr>
            <a:lvl9pPr marL="38862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9pPr>
          </a:lstStyle>
          <a:p>
            <a:pPr eaLnBrk="1" hangingPunct="1">
              <a:buFont typeface="Times New Roman" pitchFamily="18" charset="0"/>
              <a:buNone/>
            </a:pPr>
            <a:fld id="{951FE1D7-A7C6-425C-8269-DE6A173C4F3A}" type="slidenum">
              <a:rPr lang="en-US" altLang="id-ID" sz="1400" smtClean="0">
                <a:solidFill>
                  <a:srgbClr val="000000"/>
                </a:solidFill>
                <a:latin typeface="Times New Roman" pitchFamily="18" charset="0"/>
              </a:rPr>
              <a:pPr eaLnBrk="1" hangingPunct="1">
                <a:buFont typeface="Times New Roman" pitchFamily="18" charset="0"/>
                <a:buNone/>
              </a:pPr>
              <a:t>6</a:t>
            </a:fld>
            <a:endParaRPr lang="en-US" altLang="id-ID" sz="1400" smtClean="0">
              <a:solidFill>
                <a:srgbClr val="000000"/>
              </a:solidFill>
              <a:latin typeface="Times New Roman" pitchFamily="18" charset="0"/>
            </a:endParaRPr>
          </a:p>
        </p:txBody>
      </p:sp>
      <p:sp>
        <p:nvSpPr>
          <p:cNvPr id="16387" name="Rectangle 1"/>
          <p:cNvSpPr>
            <a:spLocks noGrp="1" noRot="1" noChangeAspect="1" noChangeArrowheads="1" noTextEdit="1"/>
          </p:cNvSpPr>
          <p:nvPr>
            <p:ph type="sldImg"/>
          </p:nvPr>
        </p:nvSpPr>
        <p:spPr>
          <a:xfrm>
            <a:off x="2855913" y="522288"/>
            <a:ext cx="3429000" cy="2571750"/>
          </a:xfrm>
          <a:solidFill>
            <a:srgbClr val="FFFFFF"/>
          </a:solidFill>
          <a:ln>
            <a:solidFill>
              <a:srgbClr val="000000"/>
            </a:solidFill>
            <a:miter lim="800000"/>
            <a:headEnd/>
            <a:tailEnd/>
          </a:ln>
        </p:spPr>
      </p:sp>
      <p:sp>
        <p:nvSpPr>
          <p:cNvPr id="16388" name="Rectangle 2"/>
          <p:cNvSpPr>
            <a:spLocks noGrp="1" noChangeArrowheads="1"/>
          </p:cNvSpPr>
          <p:nvPr>
            <p:ph type="body" idx="1"/>
          </p:nvPr>
        </p:nvSpPr>
        <p:spPr>
          <a:xfrm>
            <a:off x="914400" y="3257550"/>
            <a:ext cx="7315200" cy="30861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000000"/>
                </a:solidFill>
                <a:round/>
                <a:headEnd/>
                <a:tailEnd/>
              </a14:hiddenLine>
            </a:ext>
          </a:extLst>
        </p:spPr>
        <p:txBody>
          <a:bodyPr wrap="none" anchor="ctr"/>
          <a:lstStyle/>
          <a:p>
            <a:endParaRPr lang="id-ID" altLang="id-ID" smtClean="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dirty="0" smtClean="0"/>
              <a:t>This is another option</a:t>
            </a:r>
            <a:r>
              <a:rPr lang="en-US" sz="1200" baseline="0" dirty="0" smtClean="0"/>
              <a:t> for an Overview slide.</a:t>
            </a:r>
            <a:endParaRPr lang="en-US" sz="1200" dirty="0" smtClean="0"/>
          </a:p>
          <a:p>
            <a:pPr marL="228600" indent="-228600">
              <a:buFont typeface="+mj-lt"/>
              <a:buNone/>
            </a:pPr>
            <a:endParaRPr lang="en-US" sz="1200" dirty="0"/>
          </a:p>
        </p:txBody>
      </p:sp>
      <p:sp>
        <p:nvSpPr>
          <p:cNvPr id="5" name="Slide Image Placeholder 4"/>
          <p:cNvSpPr>
            <a:spLocks noGrp="1" noRot="1" noChangeAspect="1"/>
          </p:cNvSpPr>
          <p:nvPr>
            <p:ph type="sldImg"/>
          </p:nvPr>
        </p:nvSpPr>
        <p:spPr>
          <a:xfrm>
            <a:off x="1635125" y="377825"/>
            <a:ext cx="2359025" cy="1768475"/>
          </a:xfr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dirty="0" smtClean="0"/>
              <a:t>This is another option</a:t>
            </a:r>
            <a:r>
              <a:rPr lang="en-US" sz="1200" baseline="0" dirty="0" smtClean="0"/>
              <a:t> for an Overview slide.</a:t>
            </a:r>
            <a:endParaRPr lang="en-US" sz="1200" dirty="0" smtClean="0"/>
          </a:p>
          <a:p>
            <a:pPr marL="228600" indent="-228600">
              <a:buFont typeface="+mj-lt"/>
              <a:buNone/>
            </a:pPr>
            <a:endParaRPr lang="en-US" sz="1200" dirty="0"/>
          </a:p>
        </p:txBody>
      </p:sp>
      <p:sp>
        <p:nvSpPr>
          <p:cNvPr id="5" name="Slide Image Placeholder 4"/>
          <p:cNvSpPr>
            <a:spLocks noGrp="1" noRot="1" noChangeAspect="1"/>
          </p:cNvSpPr>
          <p:nvPr>
            <p:ph type="sldImg"/>
          </p:nvPr>
        </p:nvSpPr>
        <p:spPr>
          <a:xfrm>
            <a:off x="1635125" y="377825"/>
            <a:ext cx="2359025" cy="1768475"/>
          </a:xfr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458" name="Rectangle 6"/>
          <p:cNvSpPr>
            <a:spLocks noGrp="1" noChangeArrowheads="1"/>
          </p:cNvSpPr>
          <p:nvPr>
            <p:ph type="sldNum" sz="quarter"/>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1pPr>
            <a:lvl2pPr eaLnBrk="0" hangingPunct="0">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2pPr>
            <a:lvl3pPr eaLnBrk="0" hangingPunct="0">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3pPr>
            <a:lvl4pPr eaLnBrk="0" hangingPunct="0">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4pPr>
            <a:lvl5pPr eaLnBrk="0" hangingPunct="0">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5pPr>
            <a:lvl6pPr marL="25146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6pPr>
            <a:lvl7pPr marL="29718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7pPr>
            <a:lvl8pPr marL="34290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8pPr>
            <a:lvl9pPr marL="38862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800">
                <a:solidFill>
                  <a:schemeClr val="bg1"/>
                </a:solidFill>
                <a:latin typeface="Arial" pitchFamily="34" charset="0"/>
                <a:cs typeface="Angsana New" pitchFamily="18" charset="-34"/>
              </a:defRPr>
            </a:lvl9pPr>
          </a:lstStyle>
          <a:p>
            <a:pPr eaLnBrk="1" hangingPunct="1">
              <a:buFont typeface="Times New Roman" pitchFamily="18" charset="0"/>
              <a:buNone/>
            </a:pPr>
            <a:fld id="{53CF969D-B701-43DF-BCD7-31CBED1EA036}" type="slidenum">
              <a:rPr lang="en-US" altLang="id-ID" sz="1400" smtClean="0">
                <a:solidFill>
                  <a:srgbClr val="000000"/>
                </a:solidFill>
                <a:latin typeface="Times New Roman" pitchFamily="18" charset="0"/>
              </a:rPr>
              <a:pPr eaLnBrk="1" hangingPunct="1">
                <a:buFont typeface="Times New Roman" pitchFamily="18" charset="0"/>
                <a:buNone/>
              </a:pPr>
              <a:t>11</a:t>
            </a:fld>
            <a:endParaRPr lang="en-US" altLang="id-ID" sz="1400" smtClean="0">
              <a:solidFill>
                <a:srgbClr val="000000"/>
              </a:solidFill>
              <a:latin typeface="Times New Roman" pitchFamily="18" charset="0"/>
            </a:endParaRPr>
          </a:p>
        </p:txBody>
      </p:sp>
      <p:sp>
        <p:nvSpPr>
          <p:cNvPr id="19459" name="Rectangle 1"/>
          <p:cNvSpPr>
            <a:spLocks noGrp="1" noRot="1" noChangeAspect="1" noChangeArrowheads="1" noTextEdit="1"/>
          </p:cNvSpPr>
          <p:nvPr>
            <p:ph type="sldImg"/>
          </p:nvPr>
        </p:nvSpPr>
        <p:spPr>
          <a:xfrm>
            <a:off x="2855913" y="522288"/>
            <a:ext cx="3429000" cy="2571750"/>
          </a:xfrm>
          <a:solidFill>
            <a:srgbClr val="FFFFFF"/>
          </a:solidFill>
          <a:ln>
            <a:solidFill>
              <a:srgbClr val="000000"/>
            </a:solidFill>
            <a:miter lim="800000"/>
            <a:headEnd/>
            <a:tailEnd/>
          </a:ln>
        </p:spPr>
      </p:sp>
      <p:sp>
        <p:nvSpPr>
          <p:cNvPr id="19460" name="Rectangle 2"/>
          <p:cNvSpPr>
            <a:spLocks noGrp="1" noChangeArrowheads="1"/>
          </p:cNvSpPr>
          <p:nvPr>
            <p:ph type="body" idx="1"/>
          </p:nvPr>
        </p:nvSpPr>
        <p:spPr>
          <a:xfrm>
            <a:off x="914400" y="3257550"/>
            <a:ext cx="7315200" cy="30861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000000"/>
                </a:solidFill>
                <a:round/>
                <a:headEnd/>
                <a:tailEnd/>
              </a14:hiddenLine>
            </a:ext>
          </a:extLst>
        </p:spPr>
        <p:txBody>
          <a:bodyPr wrap="none" anchor="ctr"/>
          <a:lstStyle/>
          <a:p>
            <a:endParaRPr lang="id-ID" altLang="id-ID" smtClean="0">
              <a:latin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xmlns="" val="21538228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693FD4-8F83-4EF7-AC3F-0DC0388986B0}" type="slidenum">
              <a:rPr lang="en-US" smtClean="0">
                <a:solidFill>
                  <a:prstClr val="black"/>
                </a:solidFill>
              </a:rPr>
              <a:pPr/>
              <a:t>16</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C6EAC7D-5A89-47C2-8ABA-56C9C2DEF7A4}" type="slidenum">
              <a:rPr lang="en-US" smtClean="0">
                <a:solidFill>
                  <a:prstClr val="black"/>
                </a:solidFill>
              </a:rPr>
              <a:pPr/>
              <a:t>20</a:t>
            </a:fld>
            <a:endParaRPr 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7A35182-16B4-4D01-8DDF-4127D20CD7B9}" type="slidenum">
              <a:rPr lang="en-US" smtClean="0">
                <a:solidFill>
                  <a:prstClr val="black"/>
                </a:solidFill>
              </a:rPr>
              <a:pPr/>
              <a:t>24</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1.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4.xml"/><Relationship Id="rId1" Type="http://schemas.openxmlformats.org/officeDocument/2006/relationships/themeOverride" Target="../theme/themeOverride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B8EBC2A-AB81-460D-BEBE-344FA87983A3}" type="datetimeFigureOut">
              <a:rPr lang="en-US" smtClean="0"/>
              <a:pPr/>
              <a:t>10/27/2016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8584F6-6BA5-4C21-BDA2-A0282F2F9A56}" type="slidenum">
              <a:rPr lang="en-US" smtClean="0"/>
              <a:pPr/>
              <a:t>‹#›</a:t>
            </a:fld>
            <a:endParaRPr lang="en-US"/>
          </a:p>
        </p:txBody>
      </p:sp>
    </p:spTree>
    <p:extLst>
      <p:ext uri="{BB962C8B-B14F-4D97-AF65-F5344CB8AC3E}">
        <p14:creationId xmlns:p14="http://schemas.microsoft.com/office/powerpoint/2010/main" xmlns="" val="2462416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8EBC2A-AB81-460D-BEBE-344FA87983A3}" type="datetimeFigureOut">
              <a:rPr lang="en-US" smtClean="0"/>
              <a:pPr/>
              <a:t>10/27/2016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8584F6-6BA5-4C21-BDA2-A0282F2F9A56}" type="slidenum">
              <a:rPr lang="en-US" smtClean="0"/>
              <a:pPr/>
              <a:t>‹#›</a:t>
            </a:fld>
            <a:endParaRPr lang="en-US"/>
          </a:p>
        </p:txBody>
      </p:sp>
    </p:spTree>
    <p:extLst>
      <p:ext uri="{BB962C8B-B14F-4D97-AF65-F5344CB8AC3E}">
        <p14:creationId xmlns:p14="http://schemas.microsoft.com/office/powerpoint/2010/main" xmlns="" val="7726403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8EBC2A-AB81-460D-BEBE-344FA87983A3}" type="datetimeFigureOut">
              <a:rPr lang="en-US" smtClean="0"/>
              <a:pPr/>
              <a:t>10/27/2016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8584F6-6BA5-4C21-BDA2-A0282F2F9A56}" type="slidenum">
              <a:rPr lang="en-US" smtClean="0"/>
              <a:pPr/>
              <a:t>‹#›</a:t>
            </a:fld>
            <a:endParaRPr lang="en-US"/>
          </a:p>
        </p:txBody>
      </p:sp>
    </p:spTree>
    <p:extLst>
      <p:ext uri="{BB962C8B-B14F-4D97-AF65-F5344CB8AC3E}">
        <p14:creationId xmlns:p14="http://schemas.microsoft.com/office/powerpoint/2010/main" xmlns="" val="1722279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Background Only">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rPr lang="en-US" smtClean="0">
                <a:solidFill>
                  <a:prstClr val="black">
                    <a:tint val="75000"/>
                  </a:prstClr>
                </a:solidFill>
              </a:rPr>
              <a:pPr/>
              <a:t>10/27/2016</a:t>
            </a:fld>
            <a:endParaRPr lang="en-US" dirty="0">
              <a:solidFill>
                <a:prstClr val="black">
                  <a:tint val="75000"/>
                </a:prstClr>
              </a:solidFill>
            </a:endParaRPr>
          </a:p>
        </p:txBody>
      </p:sp>
      <p:sp>
        <p:nvSpPr>
          <p:cNvPr id="4" name="Footer Placeholder 4"/>
          <p:cNvSpPr>
            <a:spLocks noGrp="1"/>
          </p:cNvSpPr>
          <p:nvPr>
            <p:ph type="ftr" sz="quarter" idx="11"/>
          </p:nvPr>
        </p:nvSpPr>
        <p:spPr>
          <a:xfrm>
            <a:off x="3352800" y="6356350"/>
            <a:ext cx="2895600" cy="365125"/>
          </a:xfrm>
        </p:spPr>
        <p:txBody>
          <a:bodyPr/>
          <a:lstStyle/>
          <a:p>
            <a:endParaRPr lang="en-US" dirty="0">
              <a:solidFill>
                <a:prstClr val="black">
                  <a:tint val="75000"/>
                </a:prstClr>
              </a:solidFill>
            </a:endParaRPr>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1241534680"/>
      </p:ext>
    </p:extLst>
  </p:cSld>
  <p:clrMapOvr>
    <a:masterClrMapping/>
  </p:clrMapOvr>
  <p:transition spd="slow">
    <p:wipe di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sp>
        <p:nvSpPr>
          <p:cNvPr id="2" name="Title 1"/>
          <p:cNvSpPr>
            <a:spLocks noGrp="1"/>
          </p:cNvSpPr>
          <p:nvPr>
            <p:ph type="ctrTitle" hasCustomPrompt="1"/>
          </p:nvPr>
        </p:nvSpPr>
        <p:spPr>
          <a:xfrm>
            <a:off x="2590800" y="2286000"/>
            <a:ext cx="6180224" cy="1470025"/>
          </a:xfrm>
        </p:spPr>
        <p:txBody>
          <a:bodyPr anchor="t"/>
          <a:lstStyle>
            <a:lvl1pPr algn="r">
              <a:defRPr b="1" cap="small" baseline="0">
                <a:solidFill>
                  <a:srgbClr val="003300"/>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3962400" y="4038600"/>
            <a:ext cx="4772528" cy="990600"/>
          </a:xfrm>
        </p:spPr>
        <p:txBody>
          <a:bodyPr>
            <a:normAutofit/>
          </a:bodyPr>
          <a:lstStyle>
            <a:lvl1pPr marL="0" indent="0" algn="r">
              <a:buNone/>
              <a:defRPr sz="2000" b="0">
                <a:solidFill>
                  <a:schemeClr val="tx1"/>
                </a:solidFill>
                <a:latin typeface="Georgia"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xmlns=""/>
              </a:ext>
            </a:extLst>
          </a:blip>
          <a:srcRect/>
          <a:stretch/>
        </p:blipFill>
        <p:spPr>
          <a:xfrm>
            <a:off x="0" y="1251"/>
            <a:ext cx="3721618" cy="6858000"/>
          </a:xfrm>
          <a:prstGeom prst="rect">
            <a:avLst/>
          </a:prstGeom>
        </p:spPr>
      </p:pic>
      <p:sp>
        <p:nvSpPr>
          <p:cNvPr id="10" name="Picture Placeholder 9"/>
          <p:cNvSpPr>
            <a:spLocks noGrp="1"/>
          </p:cNvSpPr>
          <p:nvPr>
            <p:ph type="pic" sz="quarter" idx="13" hasCustomPrompt="1"/>
          </p:nvPr>
        </p:nvSpPr>
        <p:spPr>
          <a:xfrm>
            <a:off x="6858000" y="5105400"/>
            <a:ext cx="1828800" cy="990600"/>
          </a:xfrm>
        </p:spPr>
        <p:txBody>
          <a:bodyPr>
            <a:normAutofit/>
          </a:bodyPr>
          <a:lstStyle>
            <a:lvl1pPr marL="0" indent="0" algn="ctr">
              <a:buNone/>
              <a:defRPr sz="2000" baseline="0"/>
            </a:lvl1pPr>
          </a:lstStyle>
          <a:p>
            <a:r>
              <a:rPr lang="en-US" dirty="0" smtClean="0"/>
              <a:t>Company Logo</a:t>
            </a:r>
            <a:endParaRPr lang="en-US" dirty="0"/>
          </a:p>
        </p:txBody>
      </p:sp>
    </p:spTree>
    <p:extLst>
      <p:ext uri="{BB962C8B-B14F-4D97-AF65-F5344CB8AC3E}">
        <p14:creationId xmlns:p14="http://schemas.microsoft.com/office/powerpoint/2010/main" xmlns="" val="31512479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xmlns=""/>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4572000" y="3048000"/>
            <a:ext cx="4343400" cy="1362075"/>
          </a:xfrm>
        </p:spPr>
        <p:txBody>
          <a:bodyPr anchor="b" anchorCtr="0"/>
          <a:lstStyle>
            <a:lvl1pPr algn="l">
              <a:defRPr sz="4000" b="1" cap="small" baseline="0">
                <a:solidFill>
                  <a:srgbClr val="003300"/>
                </a:solidFill>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757B281C-5159-4971-8228-52B9A72E9ED2}" type="datetimeFigureOut">
              <a:rPr lang="en-US" smtClean="0">
                <a:solidFill>
                  <a:prstClr val="black">
                    <a:tint val="75000"/>
                  </a:prstClr>
                </a:solidFill>
              </a:rPr>
              <a:pPr/>
              <a:t>10/27/2016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3D6E5A2-EC83-451F-A719-9AC1370DD5CF}" type="slidenum">
              <a:rPr lang="en-US" smtClean="0">
                <a:solidFill>
                  <a:prstClr val="black">
                    <a:tint val="75000"/>
                  </a:prstClr>
                </a:solidFill>
              </a:rPr>
              <a:pPr/>
              <a:t>‹#›</a:t>
            </a:fld>
            <a:endParaRPr lang="en-US" dirty="0">
              <a:solidFill>
                <a:prstClr val="black">
                  <a:tint val="75000"/>
                </a:prstClr>
              </a:solidFill>
            </a:endParaRPr>
          </a:p>
        </p:txBody>
      </p:sp>
      <p:sp>
        <p:nvSpPr>
          <p:cNvPr id="10" name="Picture Placeholder 9"/>
          <p:cNvSpPr>
            <a:spLocks noGrp="1"/>
          </p:cNvSpPr>
          <p:nvPr>
            <p:ph type="pic" sz="quarter" idx="13" hasCustomPrompt="1"/>
          </p:nvPr>
        </p:nvSpPr>
        <p:spPr>
          <a:xfrm>
            <a:off x="6781800" y="5334000"/>
            <a:ext cx="2133600" cy="990600"/>
          </a:xfrm>
        </p:spPr>
        <p:txBody>
          <a:bodyPr>
            <a:normAutofit/>
          </a:bodyPr>
          <a:lstStyle>
            <a:lvl1pPr marL="0" indent="0" algn="ctr">
              <a:buNone/>
              <a:defRPr sz="1800"/>
            </a:lvl1pPr>
          </a:lstStyle>
          <a:p>
            <a:r>
              <a:rPr lang="en-US" dirty="0" smtClean="0"/>
              <a:t>Company Logo</a:t>
            </a:r>
            <a:endParaRPr lang="en-US" dirty="0"/>
          </a:p>
        </p:txBody>
      </p:sp>
    </p:spTree>
    <p:extLst>
      <p:ext uri="{BB962C8B-B14F-4D97-AF65-F5344CB8AC3E}">
        <p14:creationId xmlns:p14="http://schemas.microsoft.com/office/powerpoint/2010/main" xmlns="" val="563686798"/>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cstate="email">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000" y="269632"/>
            <a:ext cx="8077200" cy="1143000"/>
          </a:xfrm>
        </p:spPr>
        <p:txBody>
          <a:bodyPr anchor="ctr" anchorCtr="0"/>
          <a:lstStyle>
            <a:lvl1pPr algn="l">
              <a:defRPr lang="en-US" dirty="0"/>
            </a:lvl1pPr>
          </a:lstStyle>
          <a:p>
            <a:r>
              <a:rPr lang="en-US" dirty="0" smtClean="0"/>
              <a:t>Click To Edit Master Title Style</a:t>
            </a:r>
            <a:endParaRPr lang="en-US" dirty="0"/>
          </a:p>
        </p:txBody>
      </p:sp>
      <p:sp>
        <p:nvSpPr>
          <p:cNvPr id="3" name="Content Placeholder 2"/>
          <p:cNvSpPr>
            <a:spLocks noGrp="1"/>
          </p:cNvSpPr>
          <p:nvPr>
            <p:ph idx="1"/>
          </p:nvPr>
        </p:nvSpPr>
        <p:spPr>
          <a:xfrm>
            <a:off x="762000" y="1596413"/>
            <a:ext cx="8077200" cy="4297363"/>
          </a:xfrm>
        </p:spPr>
        <p:txBody>
          <a:bodyPr>
            <a:normAutofit/>
          </a:bodyPr>
          <a:lstStyle>
            <a:lvl1pPr>
              <a:defRPr sz="3200">
                <a:latin typeface="+mn-lt"/>
              </a:defRPr>
            </a:lvl1pPr>
            <a:lvl2pPr>
              <a:defRPr sz="2800">
                <a:latin typeface="+mn-lt"/>
              </a:defRPr>
            </a:lvl2pPr>
            <a:lvl3pPr>
              <a:defRPr sz="2400">
                <a:latin typeface="+mn-lt"/>
              </a:defRPr>
            </a:lvl3pPr>
            <a:lvl4pPr>
              <a:defRPr sz="2400">
                <a:latin typeface="+mn-lt"/>
              </a:defRPr>
            </a:lvl4pPr>
            <a:lvl5pPr>
              <a:defRPr sz="240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57B281C-5159-4971-8228-52B9A72E9ED2}" type="datetimeFigureOut">
              <a:rPr lang="en-US" smtClean="0">
                <a:solidFill>
                  <a:prstClr val="black">
                    <a:tint val="75000"/>
                  </a:prstClr>
                </a:solidFill>
              </a:rPr>
              <a:pPr/>
              <a:t>10/27/2016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a:xfrm>
            <a:off x="6705600" y="6356350"/>
            <a:ext cx="2133600" cy="365125"/>
          </a:xfrm>
        </p:spPr>
        <p:txBody>
          <a:bodyPr/>
          <a:lstStyle/>
          <a:p>
            <a:fld id="{33D6E5A2-EC83-451F-A719-9AC1370DD5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1157935108"/>
      </p:ext>
    </p:extLst>
  </p:cSld>
  <p:clrMapOvr>
    <a:masterClrMapping/>
  </p:clrMapOvr>
  <p:transition spd="slow">
    <p:wipe dir="d"/>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57B281C-5159-4971-8228-52B9A72E9ED2}" type="datetimeFigureOut">
              <a:rPr lang="en-US" smtClean="0">
                <a:solidFill>
                  <a:prstClr val="black">
                    <a:tint val="75000"/>
                  </a:prstClr>
                </a:solidFill>
              </a:rPr>
              <a:pPr/>
              <a:t>10/27/2016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3D6E5A2-EC83-451F-A719-9AC1370DD5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46642477"/>
      </p:ext>
    </p:extLst>
  </p:cSld>
  <p:clrMapOvr>
    <a:masterClrMapping/>
  </p:clrMapOvr>
  <p:transition spd="slow">
    <p:wipe dir="d"/>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858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8736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736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57B281C-5159-4971-8228-52B9A72E9ED2}" type="datetimeFigureOut">
              <a:rPr lang="en-US" smtClean="0">
                <a:solidFill>
                  <a:prstClr val="black">
                    <a:tint val="75000"/>
                  </a:prstClr>
                </a:solidFill>
              </a:rPr>
              <a:pPr/>
              <a:t>10/27/2016</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33D6E5A2-EC83-451F-A719-9AC1370DD5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3259193793"/>
      </p:ext>
    </p:extLst>
  </p:cSld>
  <p:clrMapOvr>
    <a:masterClrMapping/>
  </p:clrMapOvr>
  <p:transition spd="slow">
    <p:wipe di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036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858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7B281C-5159-4971-8228-52B9A72E9ED2}" type="datetimeFigureOut">
              <a:rPr lang="en-US" smtClean="0">
                <a:solidFill>
                  <a:prstClr val="black">
                    <a:tint val="75000"/>
                  </a:prstClr>
                </a:solidFill>
              </a:rPr>
              <a:pPr/>
              <a:t>10/27/2016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3D6E5A2-EC83-451F-A719-9AC1370DD5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1299208705"/>
      </p:ext>
    </p:extLst>
  </p:cSld>
  <p:clrMapOvr>
    <a:masterClrMapping/>
  </p:clrMapOvr>
  <p:transition spd="slow">
    <p:wipe dir="d"/>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7B281C-5159-4971-8228-52B9A72E9ED2}" type="datetimeFigureOut">
              <a:rPr lang="en-US" smtClean="0">
                <a:solidFill>
                  <a:prstClr val="black">
                    <a:tint val="75000"/>
                  </a:prstClr>
                </a:solidFill>
              </a:rPr>
              <a:pPr/>
              <a:t>10/27/2016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3D6E5A2-EC83-451F-A719-9AC1370DD5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3506697157"/>
      </p:ext>
    </p:extLst>
  </p:cSld>
  <p:clrMapOvr>
    <a:masterClrMapping/>
  </p:clrMapOvr>
  <p:transition spd="slow">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8EBC2A-AB81-460D-BEBE-344FA87983A3}" type="datetimeFigureOut">
              <a:rPr lang="en-US" smtClean="0"/>
              <a:pPr/>
              <a:t>10/27/2016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8584F6-6BA5-4C21-BDA2-A0282F2F9A56}" type="slidenum">
              <a:rPr lang="en-US" smtClean="0"/>
              <a:pPr/>
              <a:t>‹#›</a:t>
            </a:fld>
            <a:endParaRPr lang="en-US"/>
          </a:p>
        </p:txBody>
      </p:sp>
    </p:spTree>
    <p:extLst>
      <p:ext uri="{BB962C8B-B14F-4D97-AF65-F5344CB8AC3E}">
        <p14:creationId xmlns:p14="http://schemas.microsoft.com/office/powerpoint/2010/main" xmlns="" val="20850897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7B281C-5159-4971-8228-52B9A72E9ED2}" type="datetimeFigureOut">
              <a:rPr lang="en-US" smtClean="0">
                <a:solidFill>
                  <a:prstClr val="black">
                    <a:tint val="75000"/>
                  </a:prstClr>
                </a:solidFill>
              </a:rPr>
              <a:pPr/>
              <a:t>10/27/2016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3D6E5A2-EC83-451F-A719-9AC1370DD5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2950624255"/>
      </p:ext>
    </p:extLst>
  </p:cSld>
  <p:clrMapOvr>
    <a:masterClrMapping/>
  </p:clrMapOvr>
  <p:transition spd="slow">
    <p:wipe dir="d"/>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0" y="274638"/>
            <a:ext cx="5867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7B281C-5159-4971-8228-52B9A72E9ED2}" type="datetimeFigureOut">
              <a:rPr lang="en-US" smtClean="0">
                <a:solidFill>
                  <a:prstClr val="black">
                    <a:tint val="75000"/>
                  </a:prstClr>
                </a:solidFill>
              </a:rPr>
              <a:pPr/>
              <a:t>10/27/2016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3D6E5A2-EC83-451F-A719-9AC1370DD5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3410979317"/>
      </p:ext>
    </p:extLst>
  </p:cSld>
  <p:clrMapOvr>
    <a:masterClrMapping/>
  </p:clrMapOvr>
  <p:transition spd="slow">
    <p:wipe dir="d"/>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57B281C-5159-4971-8228-52B9A72E9ED2}" type="datetimeFigureOut">
              <a:rPr lang="en-US" smtClean="0">
                <a:solidFill>
                  <a:prstClr val="black">
                    <a:tint val="75000"/>
                  </a:prstClr>
                </a:solidFill>
              </a:rPr>
              <a:pPr/>
              <a:t>10/27/2016</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33D6E5A2-EC83-451F-A719-9AC1370DD5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348397473"/>
      </p:ext>
    </p:extLst>
  </p:cSld>
  <p:clrMapOvr>
    <a:masterClrMapping/>
  </p:clrMapOvr>
  <p:transition spd="slow">
    <p:wipe dir="d"/>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7B281C-5159-4971-8228-52B9A72E9ED2}" type="datetimeFigureOut">
              <a:rPr lang="en-US" smtClean="0">
                <a:solidFill>
                  <a:prstClr val="black">
                    <a:tint val="75000"/>
                  </a:prstClr>
                </a:solidFill>
              </a:rPr>
              <a:pPr/>
              <a:t>10/27/2016</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33D6E5A2-EC83-451F-A719-9AC1370DD5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3138431032"/>
      </p:ext>
    </p:extLst>
  </p:cSld>
  <p:clrMapOvr>
    <a:masterClrMapping/>
  </p:clrMapOvr>
  <p:transition spd="slow">
    <p:wipe dir="d"/>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Background Only">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rPr lang="en-US" smtClean="0">
                <a:solidFill>
                  <a:prstClr val="black">
                    <a:tint val="75000"/>
                  </a:prstClr>
                </a:solidFill>
              </a:rPr>
              <a:pPr/>
              <a:t>10/27/2016</a:t>
            </a:fld>
            <a:endParaRPr lang="en-US" dirty="0">
              <a:solidFill>
                <a:prstClr val="black">
                  <a:tint val="75000"/>
                </a:prstClr>
              </a:solidFill>
            </a:endParaRPr>
          </a:p>
        </p:txBody>
      </p:sp>
      <p:sp>
        <p:nvSpPr>
          <p:cNvPr id="4" name="Footer Placeholder 4"/>
          <p:cNvSpPr>
            <a:spLocks noGrp="1"/>
          </p:cNvSpPr>
          <p:nvPr>
            <p:ph type="ftr" sz="quarter" idx="11"/>
          </p:nvPr>
        </p:nvSpPr>
        <p:spPr>
          <a:xfrm>
            <a:off x="3352800" y="6356350"/>
            <a:ext cx="2895600" cy="365125"/>
          </a:xfrm>
        </p:spPr>
        <p:txBody>
          <a:bodyPr/>
          <a:lstStyle/>
          <a:p>
            <a:endParaRPr lang="en-US" dirty="0">
              <a:solidFill>
                <a:prstClr val="black">
                  <a:tint val="75000"/>
                </a:prstClr>
              </a:solidFill>
            </a:endParaRPr>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2617329046"/>
      </p:ext>
    </p:extLst>
  </p:cSld>
  <p:clrMapOvr>
    <a:masterClrMapping/>
  </p:clrMapOvr>
  <p:transition spd="slow">
    <p:wipe dir="d"/>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27025" y="273050"/>
            <a:ext cx="7508875" cy="1143000"/>
          </a:xfrm>
        </p:spPr>
        <p:txBody>
          <a:bodyPr/>
          <a:lstStyle/>
          <a:p>
            <a:r>
              <a:rPr lang="en-US" smtClean="0"/>
              <a:t>Click to edit Master title style</a:t>
            </a:r>
            <a:endParaRPr lang="id-ID"/>
          </a:p>
        </p:txBody>
      </p:sp>
      <p:sp>
        <p:nvSpPr>
          <p:cNvPr id="3" name="Rectangle 3"/>
          <p:cNvSpPr>
            <a:spLocks noGrp="1" noChangeArrowheads="1"/>
          </p:cNvSpPr>
          <p:nvPr>
            <p:ph type="dt" idx="10"/>
          </p:nvPr>
        </p:nvSpPr>
        <p:spPr>
          <a:ln/>
        </p:spPr>
        <p:txBody>
          <a:bodyPr/>
          <a:lstStyle>
            <a:lvl1pPr>
              <a:defRPr/>
            </a:lvl1pPr>
          </a:lstStyle>
          <a:p>
            <a:pPr>
              <a:defRPr/>
            </a:pPr>
            <a:endParaRPr lang="en-US"/>
          </a:p>
        </p:txBody>
      </p:sp>
      <p:sp>
        <p:nvSpPr>
          <p:cNvPr id="4" name="Rectangle 4"/>
          <p:cNvSpPr>
            <a:spLocks noGrp="1" noChangeArrowheads="1"/>
          </p:cNvSpPr>
          <p:nvPr>
            <p:ph type="ftr" idx="11"/>
          </p:nvPr>
        </p:nvSpPr>
        <p:spPr>
          <a:ln/>
        </p:spPr>
        <p:txBody>
          <a:bodyPr/>
          <a:lstStyle>
            <a:lvl1pPr>
              <a:defRPr/>
            </a:lvl1pPr>
          </a:lstStyle>
          <a:p>
            <a:pPr>
              <a:defRPr/>
            </a:pPr>
            <a:endParaRPr lang="en-US"/>
          </a:p>
        </p:txBody>
      </p:sp>
      <p:sp>
        <p:nvSpPr>
          <p:cNvPr id="5" name="Rectangle 5"/>
          <p:cNvSpPr>
            <a:spLocks noGrp="1" noChangeArrowheads="1"/>
          </p:cNvSpPr>
          <p:nvPr>
            <p:ph type="sldNum" idx="12"/>
          </p:nvPr>
        </p:nvSpPr>
        <p:spPr>
          <a:ln/>
        </p:spPr>
        <p:txBody>
          <a:bodyPr/>
          <a:lstStyle>
            <a:lvl1pPr>
              <a:defRPr/>
            </a:lvl1pPr>
          </a:lstStyle>
          <a:p>
            <a:pPr>
              <a:defRPr/>
            </a:pPr>
            <a:fld id="{1115B565-612F-4F8C-9ED1-FFAF185DED4E}" type="slidenum">
              <a:rPr lang="en-US"/>
              <a:pPr>
                <a:defRPr/>
              </a:pPr>
              <a:t>‹#›</a:t>
            </a:fld>
            <a:endParaRPr lang="en-US"/>
          </a:p>
        </p:txBody>
      </p:sp>
    </p:spTree>
    <p:extLst>
      <p:ext uri="{BB962C8B-B14F-4D97-AF65-F5344CB8AC3E}">
        <p14:creationId xmlns:p14="http://schemas.microsoft.com/office/powerpoint/2010/main" xmlns="" val="18914415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B8EBC2A-AB81-460D-BEBE-344FA87983A3}" type="datetimeFigureOut">
              <a:rPr lang="en-US" smtClean="0">
                <a:solidFill>
                  <a:prstClr val="black">
                    <a:tint val="75000"/>
                  </a:prstClr>
                </a:solidFill>
              </a:rPr>
              <a:pPr/>
              <a:t>10/27/2016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28584F6-6BA5-4C21-BDA2-A0282F2F9A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4781165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8EBC2A-AB81-460D-BEBE-344FA87983A3}" type="datetimeFigureOut">
              <a:rPr lang="en-US" smtClean="0">
                <a:solidFill>
                  <a:prstClr val="black">
                    <a:tint val="75000"/>
                  </a:prstClr>
                </a:solidFill>
              </a:rPr>
              <a:pPr/>
              <a:t>10/27/2016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28584F6-6BA5-4C21-BDA2-A0282F2F9A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7732049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8EBC2A-AB81-460D-BEBE-344FA87983A3}" type="datetimeFigureOut">
              <a:rPr lang="en-US" smtClean="0">
                <a:solidFill>
                  <a:prstClr val="black">
                    <a:tint val="75000"/>
                  </a:prstClr>
                </a:solidFill>
              </a:rPr>
              <a:pPr/>
              <a:t>10/27/2016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28584F6-6BA5-4C21-BDA2-A0282F2F9A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4657585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B8EBC2A-AB81-460D-BEBE-344FA87983A3}" type="datetimeFigureOut">
              <a:rPr lang="en-US" smtClean="0">
                <a:solidFill>
                  <a:prstClr val="black">
                    <a:tint val="75000"/>
                  </a:prstClr>
                </a:solidFill>
              </a:rPr>
              <a:pPr/>
              <a:t>10/27/2016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28584F6-6BA5-4C21-BDA2-A0282F2F9A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4229089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8EBC2A-AB81-460D-BEBE-344FA87983A3}" type="datetimeFigureOut">
              <a:rPr lang="en-US" smtClean="0"/>
              <a:pPr/>
              <a:t>10/27/2016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8584F6-6BA5-4C21-BDA2-A0282F2F9A56}" type="slidenum">
              <a:rPr lang="en-US" smtClean="0"/>
              <a:pPr/>
              <a:t>‹#›</a:t>
            </a:fld>
            <a:endParaRPr lang="en-US"/>
          </a:p>
        </p:txBody>
      </p:sp>
    </p:spTree>
    <p:extLst>
      <p:ext uri="{BB962C8B-B14F-4D97-AF65-F5344CB8AC3E}">
        <p14:creationId xmlns:p14="http://schemas.microsoft.com/office/powerpoint/2010/main" xmlns="" val="8469213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B8EBC2A-AB81-460D-BEBE-344FA87983A3}" type="datetimeFigureOut">
              <a:rPr lang="en-US" smtClean="0">
                <a:solidFill>
                  <a:prstClr val="black">
                    <a:tint val="75000"/>
                  </a:prstClr>
                </a:solidFill>
              </a:rPr>
              <a:pPr/>
              <a:t>10/27/2016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28584F6-6BA5-4C21-BDA2-A0282F2F9A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6529126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B8EBC2A-AB81-460D-BEBE-344FA87983A3}" type="datetimeFigureOut">
              <a:rPr lang="en-US" smtClean="0">
                <a:solidFill>
                  <a:prstClr val="black">
                    <a:tint val="75000"/>
                  </a:prstClr>
                </a:solidFill>
              </a:rPr>
              <a:pPr/>
              <a:t>10/27/2016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28584F6-6BA5-4C21-BDA2-A0282F2F9A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8500197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8EBC2A-AB81-460D-BEBE-344FA87983A3}" type="datetimeFigureOut">
              <a:rPr lang="en-US" smtClean="0">
                <a:solidFill>
                  <a:prstClr val="black">
                    <a:tint val="75000"/>
                  </a:prstClr>
                </a:solidFill>
              </a:rPr>
              <a:pPr/>
              <a:t>10/27/2016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28584F6-6BA5-4C21-BDA2-A0282F2F9A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8126532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8EBC2A-AB81-460D-BEBE-344FA87983A3}" type="datetimeFigureOut">
              <a:rPr lang="en-US" smtClean="0">
                <a:solidFill>
                  <a:prstClr val="black">
                    <a:tint val="75000"/>
                  </a:prstClr>
                </a:solidFill>
              </a:rPr>
              <a:pPr/>
              <a:t>10/27/2016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28584F6-6BA5-4C21-BDA2-A0282F2F9A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0534760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8EBC2A-AB81-460D-BEBE-344FA87983A3}" type="datetimeFigureOut">
              <a:rPr lang="en-US" smtClean="0">
                <a:solidFill>
                  <a:prstClr val="black">
                    <a:tint val="75000"/>
                  </a:prstClr>
                </a:solidFill>
              </a:rPr>
              <a:pPr/>
              <a:t>10/27/2016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28584F6-6BA5-4C21-BDA2-A0282F2F9A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3578619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8EBC2A-AB81-460D-BEBE-344FA87983A3}" type="datetimeFigureOut">
              <a:rPr lang="en-US" smtClean="0">
                <a:solidFill>
                  <a:prstClr val="black">
                    <a:tint val="75000"/>
                  </a:prstClr>
                </a:solidFill>
              </a:rPr>
              <a:pPr/>
              <a:t>10/27/2016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28584F6-6BA5-4C21-BDA2-A0282F2F9A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7651740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8EBC2A-AB81-460D-BEBE-344FA87983A3}" type="datetimeFigureOut">
              <a:rPr lang="en-US" smtClean="0">
                <a:solidFill>
                  <a:prstClr val="black">
                    <a:tint val="75000"/>
                  </a:prstClr>
                </a:solidFill>
              </a:rPr>
              <a:pPr/>
              <a:t>10/27/2016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28584F6-6BA5-4C21-BDA2-A0282F2F9A5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0288159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Background Only">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rPr lang="en-US" smtClean="0">
                <a:solidFill>
                  <a:prstClr val="black">
                    <a:tint val="75000"/>
                  </a:prstClr>
                </a:solidFill>
              </a:rPr>
              <a:pPr/>
              <a:t>10/27/2016</a:t>
            </a:fld>
            <a:endParaRPr lang="en-US" dirty="0">
              <a:solidFill>
                <a:prstClr val="black">
                  <a:tint val="75000"/>
                </a:prstClr>
              </a:solidFill>
            </a:endParaRPr>
          </a:p>
        </p:txBody>
      </p:sp>
      <p:sp>
        <p:nvSpPr>
          <p:cNvPr id="4" name="Footer Placeholder 4"/>
          <p:cNvSpPr>
            <a:spLocks noGrp="1"/>
          </p:cNvSpPr>
          <p:nvPr>
            <p:ph type="ftr" sz="quarter" idx="11"/>
          </p:nvPr>
        </p:nvSpPr>
        <p:spPr>
          <a:xfrm>
            <a:off x="3352800" y="6356350"/>
            <a:ext cx="2895600" cy="365125"/>
          </a:xfrm>
        </p:spPr>
        <p:txBody>
          <a:bodyPr/>
          <a:lstStyle/>
          <a:p>
            <a:endParaRPr lang="en-US" dirty="0">
              <a:solidFill>
                <a:prstClr val="black">
                  <a:tint val="75000"/>
                </a:prstClr>
              </a:solidFill>
            </a:endParaRPr>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1698102149"/>
      </p:ext>
    </p:extLst>
  </p:cSld>
  <p:clrMapOvr>
    <a:masterClrMapping/>
  </p:clrMapOvr>
  <p:transition spd="slow">
    <p:wipe dir="d"/>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solidFill>
                  <a:prstClr val="black"/>
                </a:solidFill>
              </a:endParaRPr>
            </a:p>
          </p:txBody>
        </p:sp>
        <p:sp>
          <p:nvSpPr>
            <p:cNvPr id="7" name="Freeform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solidFill>
                  <a:prstClr val="black"/>
                </a:solidFill>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fld id="{B0DBFB00-1C18-42F2-B657-AFC0C0482546}" type="datetimeFigureOut">
              <a:rPr lang="id-ID"/>
              <a:pPr>
                <a:defRPr/>
              </a:pPr>
              <a:t>27/10/2016</a:t>
            </a:fld>
            <a:endParaRPr lang="id-ID"/>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id-ID">
              <a:solidFill>
                <a:srgbClr val="2DA2BF">
                  <a:tint val="20000"/>
                </a:srgbClr>
              </a:solidFill>
            </a:endParaRPr>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0EB1080E-F612-4470-AC81-3B0CC71F954A}" type="slidenum">
              <a:rPr lang="id-ID"/>
              <a:pPr>
                <a:defRPr/>
              </a:pPr>
              <a:t>‹#›</a:t>
            </a:fld>
            <a:endParaRPr lang="id-ID"/>
          </a:p>
        </p:txBody>
      </p:sp>
    </p:spTree>
    <p:extLst>
      <p:ext uri="{BB962C8B-B14F-4D97-AF65-F5344CB8AC3E}">
        <p14:creationId xmlns:p14="http://schemas.microsoft.com/office/powerpoint/2010/main" xmlns="" val="22425756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85D5093C-9E0E-420D-9808-38FF183CD3C5}" type="datetimeFigureOut">
              <a:rPr lang="id-ID">
                <a:solidFill>
                  <a:prstClr val="black"/>
                </a:solidFill>
              </a:rPr>
              <a:pPr>
                <a:defRPr/>
              </a:pPr>
              <a:t>27/10/2016</a:t>
            </a:fld>
            <a:endParaRPr lang="id-ID">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id-ID">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96FCE5F6-4045-4A2E-8BA8-E53432833884}" type="slidenum">
              <a:rPr lang="id-ID">
                <a:solidFill>
                  <a:prstClr val="black"/>
                </a:solidFill>
              </a:rPr>
              <a:pPr>
                <a:defRPr/>
              </a:pPr>
              <a:t>‹#›</a:t>
            </a:fld>
            <a:endParaRPr lang="id-ID">
              <a:solidFill>
                <a:prstClr val="black"/>
              </a:solidFill>
            </a:endParaRPr>
          </a:p>
        </p:txBody>
      </p:sp>
    </p:spTree>
    <p:extLst>
      <p:ext uri="{BB962C8B-B14F-4D97-AF65-F5344CB8AC3E}">
        <p14:creationId xmlns:p14="http://schemas.microsoft.com/office/powerpoint/2010/main" xmlns="" val="30876468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B8EBC2A-AB81-460D-BEBE-344FA87983A3}" type="datetimeFigureOut">
              <a:rPr lang="en-US" smtClean="0"/>
              <a:pPr/>
              <a:t>10/27/2016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8584F6-6BA5-4C21-BDA2-A0282F2F9A56}" type="slidenum">
              <a:rPr lang="en-US" smtClean="0"/>
              <a:pPr/>
              <a:t>‹#›</a:t>
            </a:fld>
            <a:endParaRPr lang="en-US"/>
          </a:p>
        </p:txBody>
      </p:sp>
    </p:spTree>
    <p:extLst>
      <p:ext uri="{BB962C8B-B14F-4D97-AF65-F5344CB8AC3E}">
        <p14:creationId xmlns:p14="http://schemas.microsoft.com/office/powerpoint/2010/main" xmlns="" val="226860864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E594E08B-10B4-49C8-8C7A-23240EAA2440}" type="datetimeFigureOut">
              <a:rPr lang="id-ID">
                <a:solidFill>
                  <a:prstClr val="white"/>
                </a:solidFill>
              </a:rPr>
              <a:pPr>
                <a:defRPr/>
              </a:pPr>
              <a:t>27/10/2016</a:t>
            </a:fld>
            <a:endParaRPr lang="id-ID">
              <a:solidFill>
                <a:prstClr val="white"/>
              </a:solidFill>
            </a:endParaRPr>
          </a:p>
        </p:txBody>
      </p:sp>
      <p:sp>
        <p:nvSpPr>
          <p:cNvPr id="7" name="Footer Placeholder 4"/>
          <p:cNvSpPr>
            <a:spLocks noGrp="1"/>
          </p:cNvSpPr>
          <p:nvPr>
            <p:ph type="ftr" sz="quarter" idx="11"/>
          </p:nvPr>
        </p:nvSpPr>
        <p:spPr/>
        <p:txBody>
          <a:bodyPr/>
          <a:lstStyle>
            <a:lvl1pPr>
              <a:defRPr/>
            </a:lvl1pPr>
            <a:extLst/>
          </a:lstStyle>
          <a:p>
            <a:pPr>
              <a:defRPr/>
            </a:pPr>
            <a:endParaRPr lang="id-ID">
              <a:solidFill>
                <a:prstClr val="white"/>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35263C6E-A7CC-42FF-BE8A-300967156813}" type="slidenum">
              <a:rPr lang="id-ID">
                <a:solidFill>
                  <a:prstClr val="white"/>
                </a:solidFill>
              </a:rPr>
              <a:pPr>
                <a:defRPr/>
              </a:pPr>
              <a:t>‹#›</a:t>
            </a:fld>
            <a:endParaRPr lang="id-ID">
              <a:solidFill>
                <a:prstClr val="white"/>
              </a:solidFill>
            </a:endParaRPr>
          </a:p>
        </p:txBody>
      </p:sp>
    </p:spTree>
    <p:extLst>
      <p:ext uri="{BB962C8B-B14F-4D97-AF65-F5344CB8AC3E}">
        <p14:creationId xmlns:p14="http://schemas.microsoft.com/office/powerpoint/2010/main" xmlns="" val="3317014819"/>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8DF5FB6B-B039-497A-99FA-3B4E9C99805B}" type="datetimeFigureOut">
              <a:rPr lang="id-ID">
                <a:solidFill>
                  <a:prstClr val="white"/>
                </a:solidFill>
              </a:rPr>
              <a:pPr>
                <a:defRPr/>
              </a:pPr>
              <a:t>27/10/2016</a:t>
            </a:fld>
            <a:endParaRPr lang="id-ID">
              <a:solidFill>
                <a:prstClr val="white"/>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id-ID">
              <a:solidFill>
                <a:prstClr val="white"/>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A307FF04-6699-494C-98E7-D56B5C2AD075}" type="slidenum">
              <a:rPr lang="id-ID">
                <a:solidFill>
                  <a:prstClr val="white"/>
                </a:solidFill>
              </a:rPr>
              <a:pPr>
                <a:defRPr/>
              </a:pPr>
              <a:t>‹#›</a:t>
            </a:fld>
            <a:endParaRPr lang="id-ID">
              <a:solidFill>
                <a:prstClr val="white"/>
              </a:solidFill>
            </a:endParaRPr>
          </a:p>
        </p:txBody>
      </p:sp>
    </p:spTree>
    <p:extLst>
      <p:ext uri="{BB962C8B-B14F-4D97-AF65-F5344CB8AC3E}">
        <p14:creationId xmlns:p14="http://schemas.microsoft.com/office/powerpoint/2010/main" xmlns="" val="3135851122"/>
      </p:ext>
    </p:extLst>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44236B1C-7242-4409-9C01-5797BD7955FE}" type="datetimeFigureOut">
              <a:rPr lang="id-ID">
                <a:solidFill>
                  <a:prstClr val="black"/>
                </a:solidFill>
              </a:rPr>
              <a:pPr>
                <a:defRPr/>
              </a:pPr>
              <a:t>27/10/2016</a:t>
            </a:fld>
            <a:endParaRPr lang="id-ID">
              <a:solidFill>
                <a:prstClr val="black"/>
              </a:solidFill>
            </a:endParaRPr>
          </a:p>
        </p:txBody>
      </p:sp>
      <p:sp>
        <p:nvSpPr>
          <p:cNvPr id="8" name="Footer Placeholder 7"/>
          <p:cNvSpPr>
            <a:spLocks noGrp="1"/>
          </p:cNvSpPr>
          <p:nvPr>
            <p:ph type="ftr" sz="quarter" idx="11"/>
          </p:nvPr>
        </p:nvSpPr>
        <p:spPr/>
        <p:txBody>
          <a:bodyPr/>
          <a:lstStyle>
            <a:lvl1pPr>
              <a:defRPr/>
            </a:lvl1pPr>
            <a:extLst/>
          </a:lstStyle>
          <a:p>
            <a:pPr>
              <a:defRPr/>
            </a:pPr>
            <a:endParaRPr lang="id-ID">
              <a:solidFill>
                <a:prstClr val="black"/>
              </a:solidFill>
            </a:endParaRPr>
          </a:p>
        </p:txBody>
      </p:sp>
      <p:sp>
        <p:nvSpPr>
          <p:cNvPr id="9" name="Slide Number Placeholder 8"/>
          <p:cNvSpPr>
            <a:spLocks noGrp="1"/>
          </p:cNvSpPr>
          <p:nvPr>
            <p:ph type="sldNum" sz="quarter" idx="12"/>
          </p:nvPr>
        </p:nvSpPr>
        <p:spPr/>
        <p:txBody>
          <a:bodyPr/>
          <a:lstStyle>
            <a:lvl1pPr>
              <a:defRPr/>
            </a:lvl1pPr>
            <a:extLst/>
          </a:lstStyle>
          <a:p>
            <a:pPr>
              <a:defRPr/>
            </a:pPr>
            <a:fld id="{9518E7E0-0665-4092-99AA-E6DDB0566B52}" type="slidenum">
              <a:rPr lang="id-ID">
                <a:solidFill>
                  <a:prstClr val="black"/>
                </a:solidFill>
              </a:rPr>
              <a:pPr>
                <a:defRPr/>
              </a:pPr>
              <a:t>‹#›</a:t>
            </a:fld>
            <a:endParaRPr lang="id-ID">
              <a:solidFill>
                <a:prstClr val="black"/>
              </a:solidFill>
            </a:endParaRPr>
          </a:p>
        </p:txBody>
      </p:sp>
    </p:spTree>
    <p:extLst>
      <p:ext uri="{BB962C8B-B14F-4D97-AF65-F5344CB8AC3E}">
        <p14:creationId xmlns:p14="http://schemas.microsoft.com/office/powerpoint/2010/main" xmlns="" val="3664661022"/>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974EE7A1-4D4C-4267-8389-4CA625663433}" type="datetimeFigureOut">
              <a:rPr lang="id-ID">
                <a:solidFill>
                  <a:prstClr val="white"/>
                </a:solidFill>
              </a:rPr>
              <a:pPr>
                <a:defRPr/>
              </a:pPr>
              <a:t>27/10/2016</a:t>
            </a:fld>
            <a:endParaRPr lang="id-ID">
              <a:solidFill>
                <a:prstClr val="white"/>
              </a:solidFill>
            </a:endParaRPr>
          </a:p>
        </p:txBody>
      </p:sp>
      <p:sp>
        <p:nvSpPr>
          <p:cNvPr id="4" name="Footer Placeholder 3"/>
          <p:cNvSpPr>
            <a:spLocks noGrp="1"/>
          </p:cNvSpPr>
          <p:nvPr>
            <p:ph type="ftr" sz="quarter" idx="11"/>
          </p:nvPr>
        </p:nvSpPr>
        <p:spPr/>
        <p:txBody>
          <a:bodyPr/>
          <a:lstStyle>
            <a:lvl1pPr>
              <a:defRPr/>
            </a:lvl1pPr>
            <a:extLst/>
          </a:lstStyle>
          <a:p>
            <a:pPr>
              <a:defRPr/>
            </a:pPr>
            <a:endParaRPr lang="id-ID">
              <a:solidFill>
                <a:prstClr val="white"/>
              </a:solidFill>
            </a:endParaRPr>
          </a:p>
        </p:txBody>
      </p:sp>
      <p:sp>
        <p:nvSpPr>
          <p:cNvPr id="5" name="Slide Number Placeholder 4"/>
          <p:cNvSpPr>
            <a:spLocks noGrp="1"/>
          </p:cNvSpPr>
          <p:nvPr>
            <p:ph type="sldNum" sz="quarter" idx="12"/>
          </p:nvPr>
        </p:nvSpPr>
        <p:spPr/>
        <p:txBody>
          <a:bodyPr/>
          <a:lstStyle>
            <a:lvl1pPr>
              <a:defRPr/>
            </a:lvl1pPr>
            <a:extLst/>
          </a:lstStyle>
          <a:p>
            <a:pPr>
              <a:defRPr/>
            </a:pPr>
            <a:fld id="{FA0B8555-0CB3-4343-B91D-D5C716EF800D}" type="slidenum">
              <a:rPr lang="id-ID">
                <a:solidFill>
                  <a:prstClr val="white"/>
                </a:solidFill>
              </a:rPr>
              <a:pPr>
                <a:defRPr/>
              </a:pPr>
              <a:t>‹#›</a:t>
            </a:fld>
            <a:endParaRPr lang="id-ID">
              <a:solidFill>
                <a:prstClr val="white"/>
              </a:solidFill>
            </a:endParaRPr>
          </a:p>
        </p:txBody>
      </p:sp>
    </p:spTree>
    <p:extLst>
      <p:ext uri="{BB962C8B-B14F-4D97-AF65-F5344CB8AC3E}">
        <p14:creationId xmlns:p14="http://schemas.microsoft.com/office/powerpoint/2010/main" xmlns="" val="59533691"/>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6FC95DC3-1B21-4493-BF2F-732BB9FFBC0F}" type="datetimeFigureOut">
              <a:rPr lang="id-ID">
                <a:solidFill>
                  <a:prstClr val="black"/>
                </a:solidFill>
              </a:rPr>
              <a:pPr>
                <a:defRPr/>
              </a:pPr>
              <a:t>27/10/2016</a:t>
            </a:fld>
            <a:endParaRPr lang="id-ID">
              <a:solidFill>
                <a:prstClr val="black"/>
              </a:solidFill>
            </a:endParaRPr>
          </a:p>
        </p:txBody>
      </p:sp>
      <p:sp>
        <p:nvSpPr>
          <p:cNvPr id="3" name="Footer Placeholder 21"/>
          <p:cNvSpPr>
            <a:spLocks noGrp="1"/>
          </p:cNvSpPr>
          <p:nvPr>
            <p:ph type="ftr" sz="quarter" idx="11"/>
          </p:nvPr>
        </p:nvSpPr>
        <p:spPr/>
        <p:txBody>
          <a:bodyPr/>
          <a:lstStyle>
            <a:lvl1pPr>
              <a:defRPr/>
            </a:lvl1pPr>
          </a:lstStyle>
          <a:p>
            <a:pPr>
              <a:defRPr/>
            </a:pPr>
            <a:endParaRPr lang="id-ID">
              <a:solidFill>
                <a:prstClr val="black"/>
              </a:solidFill>
            </a:endParaRPr>
          </a:p>
        </p:txBody>
      </p:sp>
      <p:sp>
        <p:nvSpPr>
          <p:cNvPr id="4" name="Slide Number Placeholder 17"/>
          <p:cNvSpPr>
            <a:spLocks noGrp="1"/>
          </p:cNvSpPr>
          <p:nvPr>
            <p:ph type="sldNum" sz="quarter" idx="12"/>
          </p:nvPr>
        </p:nvSpPr>
        <p:spPr/>
        <p:txBody>
          <a:bodyPr/>
          <a:lstStyle>
            <a:lvl1pPr>
              <a:defRPr/>
            </a:lvl1pPr>
          </a:lstStyle>
          <a:p>
            <a:pPr>
              <a:defRPr/>
            </a:pPr>
            <a:fld id="{09AFD954-4857-48A4-A35E-5D68A5596E74}" type="slidenum">
              <a:rPr lang="id-ID">
                <a:solidFill>
                  <a:prstClr val="black"/>
                </a:solidFill>
              </a:rPr>
              <a:pPr>
                <a:defRPr/>
              </a:pPr>
              <a:t>‹#›</a:t>
            </a:fld>
            <a:endParaRPr lang="id-ID">
              <a:solidFill>
                <a:prstClr val="black"/>
              </a:solidFill>
            </a:endParaRPr>
          </a:p>
        </p:txBody>
      </p:sp>
    </p:spTree>
    <p:extLst>
      <p:ext uri="{BB962C8B-B14F-4D97-AF65-F5344CB8AC3E}">
        <p14:creationId xmlns:p14="http://schemas.microsoft.com/office/powerpoint/2010/main" xmlns="" val="121278049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1058396F-6A4F-4D08-A92C-C53DFA3D40AE}" type="datetimeFigureOut">
              <a:rPr lang="id-ID">
                <a:solidFill>
                  <a:prstClr val="black"/>
                </a:solidFill>
              </a:rPr>
              <a:pPr>
                <a:defRPr/>
              </a:pPr>
              <a:t>27/10/2016</a:t>
            </a:fld>
            <a:endParaRPr lang="id-ID">
              <a:solidFill>
                <a:prstClr val="black"/>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id-ID">
              <a:solidFill>
                <a:prstClr val="black"/>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073D49B5-6224-4E97-A682-BADCDB4946B4}" type="slidenum">
              <a:rPr lang="id-ID">
                <a:solidFill>
                  <a:prstClr val="black"/>
                </a:solidFill>
              </a:rPr>
              <a:pPr>
                <a:defRPr/>
              </a:pPr>
              <a:t>‹#›</a:t>
            </a:fld>
            <a:endParaRPr lang="id-ID">
              <a:solidFill>
                <a:prstClr val="black"/>
              </a:solidFill>
            </a:endParaRPr>
          </a:p>
        </p:txBody>
      </p:sp>
    </p:spTree>
    <p:extLst>
      <p:ext uri="{BB962C8B-B14F-4D97-AF65-F5344CB8AC3E}">
        <p14:creationId xmlns:p14="http://schemas.microsoft.com/office/powerpoint/2010/main" xmlns="" val="1628155178"/>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solidFill>
                <a:prstClr val="white"/>
              </a:solidFill>
            </a:endParaRPr>
          </a:p>
        </p:txBody>
      </p:sp>
      <p:sp>
        <p:nvSpPr>
          <p:cNvPr id="6" name="Freeform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solidFill>
                <a:prstClr val="white"/>
              </a:solidFill>
            </a:endParaRPr>
          </a:p>
        </p:txBody>
      </p:sp>
      <p:sp>
        <p:nvSpPr>
          <p:cNvPr id="7" name="Right Triangle 6"/>
          <p:cNvSpPr>
            <a:spLocks/>
          </p:cNvSpPr>
          <p:nvPr/>
        </p:nvSpPr>
        <p:spPr bwMode="auto">
          <a:xfrm>
            <a:off x="-6042" y="5791253"/>
            <a:ext cx="3402314"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fld id="{46247744-07B2-4C93-8203-61F01B9D3FB7}" type="datetimeFigureOut">
              <a:rPr lang="id-ID">
                <a:solidFill>
                  <a:prstClr val="white"/>
                </a:solidFill>
              </a:rPr>
              <a:pPr>
                <a:defRPr/>
              </a:pPr>
              <a:t>27/10/2016</a:t>
            </a:fld>
            <a:endParaRPr lang="id-ID">
              <a:solidFill>
                <a:prstClr val="white"/>
              </a:solidFill>
            </a:endParaRPr>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id-ID">
              <a:solidFill>
                <a:prstClr val="white"/>
              </a:solidFill>
            </a:endParaRP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39AAE6A5-9EE2-430E-B190-492E327CFA6E}" type="slidenum">
              <a:rPr lang="id-ID">
                <a:solidFill>
                  <a:prstClr val="white"/>
                </a:solidFill>
              </a:rPr>
              <a:pPr>
                <a:defRPr/>
              </a:pPr>
              <a:t>‹#›</a:t>
            </a:fld>
            <a:endParaRPr lang="id-ID">
              <a:solidFill>
                <a:prstClr val="white"/>
              </a:solidFill>
            </a:endParaRPr>
          </a:p>
        </p:txBody>
      </p:sp>
    </p:spTree>
    <p:extLst>
      <p:ext uri="{BB962C8B-B14F-4D97-AF65-F5344CB8AC3E}">
        <p14:creationId xmlns:p14="http://schemas.microsoft.com/office/powerpoint/2010/main" xmlns="" val="2954491077"/>
      </p:ext>
    </p:extLst>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9850FD93-DE2A-4090-8EA2-176844798E41}" type="datetimeFigureOut">
              <a:rPr lang="id-ID">
                <a:solidFill>
                  <a:prstClr val="black"/>
                </a:solidFill>
              </a:rPr>
              <a:pPr>
                <a:defRPr/>
              </a:pPr>
              <a:t>27/10/2016</a:t>
            </a:fld>
            <a:endParaRPr lang="id-ID">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id-ID">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6B2E51FA-D101-443A-BB54-507E3A80C52C}" type="slidenum">
              <a:rPr lang="id-ID">
                <a:solidFill>
                  <a:prstClr val="black"/>
                </a:solidFill>
              </a:rPr>
              <a:pPr>
                <a:defRPr/>
              </a:pPr>
              <a:t>‹#›</a:t>
            </a:fld>
            <a:endParaRPr lang="id-ID">
              <a:solidFill>
                <a:prstClr val="black"/>
              </a:solidFill>
            </a:endParaRPr>
          </a:p>
        </p:txBody>
      </p:sp>
    </p:spTree>
    <p:extLst>
      <p:ext uri="{BB962C8B-B14F-4D97-AF65-F5344CB8AC3E}">
        <p14:creationId xmlns:p14="http://schemas.microsoft.com/office/powerpoint/2010/main" xmlns="" val="354058849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651E652C-3135-49E3-BDAD-AB000F91D74B}" type="datetimeFigureOut">
              <a:rPr lang="id-ID">
                <a:solidFill>
                  <a:prstClr val="black"/>
                </a:solidFill>
              </a:rPr>
              <a:pPr>
                <a:defRPr/>
              </a:pPr>
              <a:t>27/10/2016</a:t>
            </a:fld>
            <a:endParaRPr lang="id-ID">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id-ID">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185F6098-B68F-46D7-A28C-E6C3E9C28DC3}" type="slidenum">
              <a:rPr lang="id-ID">
                <a:solidFill>
                  <a:prstClr val="black"/>
                </a:solidFill>
              </a:rPr>
              <a:pPr>
                <a:defRPr/>
              </a:pPr>
              <a:t>‹#›</a:t>
            </a:fld>
            <a:endParaRPr lang="id-ID">
              <a:solidFill>
                <a:prstClr val="black"/>
              </a:solidFill>
            </a:endParaRPr>
          </a:p>
        </p:txBody>
      </p:sp>
    </p:spTree>
    <p:extLst>
      <p:ext uri="{BB962C8B-B14F-4D97-AF65-F5344CB8AC3E}">
        <p14:creationId xmlns:p14="http://schemas.microsoft.com/office/powerpoint/2010/main" xmlns="" val="352465243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09DC13F-3608-480F-A1C5-63BECB0A74B0}" type="datetimeFigureOut">
              <a:rPr lang="id-ID" smtClean="0">
                <a:solidFill>
                  <a:srgbClr val="DFDCB7"/>
                </a:solidFill>
              </a:rPr>
              <a:pPr/>
              <a:t>27/10/2016</a:t>
            </a:fld>
            <a:endParaRPr lang="id-ID">
              <a:solidFill>
                <a:srgbClr val="DFDCB7"/>
              </a:solidFill>
            </a:endParaRPr>
          </a:p>
        </p:txBody>
      </p:sp>
      <p:sp>
        <p:nvSpPr>
          <p:cNvPr id="5" name="Footer Placeholder 4"/>
          <p:cNvSpPr>
            <a:spLocks noGrp="1"/>
          </p:cNvSpPr>
          <p:nvPr>
            <p:ph type="ftr" sz="quarter" idx="11"/>
          </p:nvPr>
        </p:nvSpPr>
        <p:spPr/>
        <p:txBody>
          <a:bodyPr/>
          <a:lstStyle/>
          <a:p>
            <a:endParaRPr lang="id-ID">
              <a:solidFill>
                <a:srgbClr val="DFDCB7"/>
              </a:solidFill>
            </a:endParaRPr>
          </a:p>
        </p:txBody>
      </p:sp>
      <p:sp>
        <p:nvSpPr>
          <p:cNvPr id="6" name="Slide Number Placeholder 5"/>
          <p:cNvSpPr>
            <a:spLocks noGrp="1"/>
          </p:cNvSpPr>
          <p:nvPr>
            <p:ph type="sldNum" sz="quarter" idx="12"/>
          </p:nvPr>
        </p:nvSpPr>
        <p:spPr/>
        <p:txBody>
          <a:bodyPr/>
          <a:lstStyle/>
          <a:p>
            <a:fld id="{077BC8ED-5DCA-453C-8554-672C252C9AF8}" type="slidenum">
              <a:rPr lang="id-ID" smtClean="0"/>
              <a:pPr/>
              <a:t>‹#›</a:t>
            </a:fld>
            <a:endParaRPr lang="id-ID"/>
          </a:p>
        </p:txBody>
      </p:sp>
    </p:spTree>
    <p:extLst>
      <p:ext uri="{BB962C8B-B14F-4D97-AF65-F5344CB8AC3E}">
        <p14:creationId xmlns:p14="http://schemas.microsoft.com/office/powerpoint/2010/main" xmlns="" val="2010057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B8EBC2A-AB81-460D-BEBE-344FA87983A3}" type="datetimeFigureOut">
              <a:rPr lang="en-US" smtClean="0"/>
              <a:pPr/>
              <a:t>10/27/2016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28584F6-6BA5-4C21-BDA2-A0282F2F9A56}" type="slidenum">
              <a:rPr lang="en-US" smtClean="0"/>
              <a:pPr/>
              <a:t>‹#›</a:t>
            </a:fld>
            <a:endParaRPr lang="en-US"/>
          </a:p>
        </p:txBody>
      </p:sp>
    </p:spTree>
    <p:extLst>
      <p:ext uri="{BB962C8B-B14F-4D97-AF65-F5344CB8AC3E}">
        <p14:creationId xmlns:p14="http://schemas.microsoft.com/office/powerpoint/2010/main" xmlns="" val="176132400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9DC13F-3608-480F-A1C5-63BECB0A74B0}" type="datetimeFigureOut">
              <a:rPr lang="id-ID" smtClean="0">
                <a:solidFill>
                  <a:srgbClr val="DFDCB7"/>
                </a:solidFill>
              </a:rPr>
              <a:pPr/>
              <a:t>27/10/2016</a:t>
            </a:fld>
            <a:endParaRPr lang="id-ID">
              <a:solidFill>
                <a:srgbClr val="DFDCB7"/>
              </a:solidFill>
            </a:endParaRPr>
          </a:p>
        </p:txBody>
      </p:sp>
      <p:sp>
        <p:nvSpPr>
          <p:cNvPr id="5" name="Footer Placeholder 4"/>
          <p:cNvSpPr>
            <a:spLocks noGrp="1"/>
          </p:cNvSpPr>
          <p:nvPr>
            <p:ph type="ftr" sz="quarter" idx="11"/>
          </p:nvPr>
        </p:nvSpPr>
        <p:spPr/>
        <p:txBody>
          <a:bodyPr/>
          <a:lstStyle/>
          <a:p>
            <a:endParaRPr lang="id-ID">
              <a:solidFill>
                <a:srgbClr val="DFDCB7"/>
              </a:solidFill>
            </a:endParaRPr>
          </a:p>
        </p:txBody>
      </p:sp>
      <p:sp>
        <p:nvSpPr>
          <p:cNvPr id="6" name="Slide Number Placeholder 5"/>
          <p:cNvSpPr>
            <a:spLocks noGrp="1"/>
          </p:cNvSpPr>
          <p:nvPr>
            <p:ph type="sldNum" sz="quarter" idx="12"/>
          </p:nvPr>
        </p:nvSpPr>
        <p:spPr/>
        <p:txBody>
          <a:bodyPr/>
          <a:lstStyle/>
          <a:p>
            <a:fld id="{077BC8ED-5DCA-453C-8554-672C252C9AF8}" type="slidenum">
              <a:rPr lang="id-ID" smtClean="0"/>
              <a:pPr/>
              <a:t>‹#›</a:t>
            </a:fld>
            <a:endParaRPr lang="id-ID"/>
          </a:p>
        </p:txBody>
      </p:sp>
    </p:spTree>
    <p:extLst>
      <p:ext uri="{BB962C8B-B14F-4D97-AF65-F5344CB8AC3E}">
        <p14:creationId xmlns:p14="http://schemas.microsoft.com/office/powerpoint/2010/main" xmlns="" val="215149603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9DC13F-3608-480F-A1C5-63BECB0A74B0}" type="datetimeFigureOut">
              <a:rPr lang="id-ID" smtClean="0">
                <a:solidFill>
                  <a:srgbClr val="DFDCB7"/>
                </a:solidFill>
              </a:rPr>
              <a:pPr/>
              <a:t>27/10/2016</a:t>
            </a:fld>
            <a:endParaRPr lang="id-ID">
              <a:solidFill>
                <a:srgbClr val="DFDCB7"/>
              </a:solidFill>
            </a:endParaRPr>
          </a:p>
        </p:txBody>
      </p:sp>
      <p:sp>
        <p:nvSpPr>
          <p:cNvPr id="5" name="Footer Placeholder 4"/>
          <p:cNvSpPr>
            <a:spLocks noGrp="1"/>
          </p:cNvSpPr>
          <p:nvPr>
            <p:ph type="ftr" sz="quarter" idx="11"/>
          </p:nvPr>
        </p:nvSpPr>
        <p:spPr/>
        <p:txBody>
          <a:bodyPr/>
          <a:lstStyle/>
          <a:p>
            <a:endParaRPr lang="id-ID">
              <a:solidFill>
                <a:srgbClr val="DFDCB7"/>
              </a:solidFill>
            </a:endParaRPr>
          </a:p>
        </p:txBody>
      </p:sp>
      <p:sp>
        <p:nvSpPr>
          <p:cNvPr id="6" name="Slide Number Placeholder 5"/>
          <p:cNvSpPr>
            <a:spLocks noGrp="1"/>
          </p:cNvSpPr>
          <p:nvPr>
            <p:ph type="sldNum" sz="quarter" idx="12"/>
          </p:nvPr>
        </p:nvSpPr>
        <p:spPr/>
        <p:txBody>
          <a:bodyPr/>
          <a:lstStyle/>
          <a:p>
            <a:fld id="{077BC8ED-5DCA-453C-8554-672C252C9AF8}" type="slidenum">
              <a:rPr lang="id-ID" smtClean="0"/>
              <a:pPr/>
              <a:t>‹#›</a:t>
            </a:fld>
            <a:endParaRPr lang="id-ID"/>
          </a:p>
        </p:txBody>
      </p:sp>
    </p:spTree>
    <p:extLst>
      <p:ext uri="{BB962C8B-B14F-4D97-AF65-F5344CB8AC3E}">
        <p14:creationId xmlns:p14="http://schemas.microsoft.com/office/powerpoint/2010/main" xmlns="" val="22939009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09DC13F-3608-480F-A1C5-63BECB0A74B0}" type="datetimeFigureOut">
              <a:rPr lang="id-ID" smtClean="0">
                <a:solidFill>
                  <a:srgbClr val="DFDCB7"/>
                </a:solidFill>
              </a:rPr>
              <a:pPr/>
              <a:t>27/10/2016</a:t>
            </a:fld>
            <a:endParaRPr lang="id-ID">
              <a:solidFill>
                <a:srgbClr val="DFDCB7"/>
              </a:solidFill>
            </a:endParaRPr>
          </a:p>
        </p:txBody>
      </p:sp>
      <p:sp>
        <p:nvSpPr>
          <p:cNvPr id="6" name="Footer Placeholder 5"/>
          <p:cNvSpPr>
            <a:spLocks noGrp="1"/>
          </p:cNvSpPr>
          <p:nvPr>
            <p:ph type="ftr" sz="quarter" idx="11"/>
          </p:nvPr>
        </p:nvSpPr>
        <p:spPr/>
        <p:txBody>
          <a:bodyPr/>
          <a:lstStyle/>
          <a:p>
            <a:endParaRPr lang="id-ID">
              <a:solidFill>
                <a:srgbClr val="DFDCB7"/>
              </a:solidFill>
            </a:endParaRPr>
          </a:p>
        </p:txBody>
      </p:sp>
      <p:sp>
        <p:nvSpPr>
          <p:cNvPr id="7" name="Slide Number Placeholder 6"/>
          <p:cNvSpPr>
            <a:spLocks noGrp="1"/>
          </p:cNvSpPr>
          <p:nvPr>
            <p:ph type="sldNum" sz="quarter" idx="12"/>
          </p:nvPr>
        </p:nvSpPr>
        <p:spPr/>
        <p:txBody>
          <a:bodyPr/>
          <a:lstStyle/>
          <a:p>
            <a:fld id="{077BC8ED-5DCA-453C-8554-672C252C9AF8}" type="slidenum">
              <a:rPr lang="id-ID" smtClean="0"/>
              <a:pPr/>
              <a:t>‹#›</a:t>
            </a:fld>
            <a:endParaRPr lang="id-ID"/>
          </a:p>
        </p:txBody>
      </p:sp>
    </p:spTree>
    <p:extLst>
      <p:ext uri="{BB962C8B-B14F-4D97-AF65-F5344CB8AC3E}">
        <p14:creationId xmlns:p14="http://schemas.microsoft.com/office/powerpoint/2010/main" xmlns="" val="38653772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09DC13F-3608-480F-A1C5-63BECB0A74B0}" type="datetimeFigureOut">
              <a:rPr lang="id-ID" smtClean="0">
                <a:solidFill>
                  <a:srgbClr val="DFDCB7"/>
                </a:solidFill>
              </a:rPr>
              <a:pPr/>
              <a:t>27/10/2016</a:t>
            </a:fld>
            <a:endParaRPr lang="id-ID">
              <a:solidFill>
                <a:srgbClr val="DFDCB7"/>
              </a:solidFill>
            </a:endParaRPr>
          </a:p>
        </p:txBody>
      </p:sp>
      <p:sp>
        <p:nvSpPr>
          <p:cNvPr id="8" name="Footer Placeholder 7"/>
          <p:cNvSpPr>
            <a:spLocks noGrp="1"/>
          </p:cNvSpPr>
          <p:nvPr>
            <p:ph type="ftr" sz="quarter" idx="11"/>
          </p:nvPr>
        </p:nvSpPr>
        <p:spPr/>
        <p:txBody>
          <a:bodyPr/>
          <a:lstStyle/>
          <a:p>
            <a:endParaRPr lang="id-ID">
              <a:solidFill>
                <a:srgbClr val="DFDCB7"/>
              </a:solidFill>
            </a:endParaRPr>
          </a:p>
        </p:txBody>
      </p:sp>
      <p:sp>
        <p:nvSpPr>
          <p:cNvPr id="9" name="Slide Number Placeholder 8"/>
          <p:cNvSpPr>
            <a:spLocks noGrp="1"/>
          </p:cNvSpPr>
          <p:nvPr>
            <p:ph type="sldNum" sz="quarter" idx="12"/>
          </p:nvPr>
        </p:nvSpPr>
        <p:spPr/>
        <p:txBody>
          <a:bodyPr/>
          <a:lstStyle/>
          <a:p>
            <a:fld id="{077BC8ED-5DCA-453C-8554-672C252C9AF8}" type="slidenum">
              <a:rPr lang="id-ID" smtClean="0"/>
              <a:pPr/>
              <a:t>‹#›</a:t>
            </a:fld>
            <a:endParaRPr lang="id-ID"/>
          </a:p>
        </p:txBody>
      </p:sp>
    </p:spTree>
    <p:extLst>
      <p:ext uri="{BB962C8B-B14F-4D97-AF65-F5344CB8AC3E}">
        <p14:creationId xmlns:p14="http://schemas.microsoft.com/office/powerpoint/2010/main" xmlns="" val="4041215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9DC13F-3608-480F-A1C5-63BECB0A74B0}" type="datetimeFigureOut">
              <a:rPr lang="id-ID" smtClean="0">
                <a:solidFill>
                  <a:srgbClr val="DFDCB7"/>
                </a:solidFill>
              </a:rPr>
              <a:pPr/>
              <a:t>27/10/2016</a:t>
            </a:fld>
            <a:endParaRPr lang="id-ID">
              <a:solidFill>
                <a:srgbClr val="DFDCB7"/>
              </a:solidFill>
            </a:endParaRPr>
          </a:p>
        </p:txBody>
      </p:sp>
      <p:sp>
        <p:nvSpPr>
          <p:cNvPr id="4" name="Footer Placeholder 3"/>
          <p:cNvSpPr>
            <a:spLocks noGrp="1"/>
          </p:cNvSpPr>
          <p:nvPr>
            <p:ph type="ftr" sz="quarter" idx="11"/>
          </p:nvPr>
        </p:nvSpPr>
        <p:spPr/>
        <p:txBody>
          <a:bodyPr/>
          <a:lstStyle/>
          <a:p>
            <a:endParaRPr lang="id-ID">
              <a:solidFill>
                <a:srgbClr val="DFDCB7"/>
              </a:solidFill>
            </a:endParaRPr>
          </a:p>
        </p:txBody>
      </p:sp>
      <p:sp>
        <p:nvSpPr>
          <p:cNvPr id="5" name="Slide Number Placeholder 4"/>
          <p:cNvSpPr>
            <a:spLocks noGrp="1"/>
          </p:cNvSpPr>
          <p:nvPr>
            <p:ph type="sldNum" sz="quarter" idx="12"/>
          </p:nvPr>
        </p:nvSpPr>
        <p:spPr/>
        <p:txBody>
          <a:bodyPr/>
          <a:lstStyle/>
          <a:p>
            <a:fld id="{077BC8ED-5DCA-453C-8554-672C252C9AF8}" type="slidenum">
              <a:rPr lang="id-ID" smtClean="0"/>
              <a:pPr/>
              <a:t>‹#›</a:t>
            </a:fld>
            <a:endParaRPr lang="id-ID"/>
          </a:p>
        </p:txBody>
      </p:sp>
    </p:spTree>
    <p:extLst>
      <p:ext uri="{BB962C8B-B14F-4D97-AF65-F5344CB8AC3E}">
        <p14:creationId xmlns:p14="http://schemas.microsoft.com/office/powerpoint/2010/main" xmlns="" val="411994038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9DC13F-3608-480F-A1C5-63BECB0A74B0}" type="datetimeFigureOut">
              <a:rPr lang="id-ID" smtClean="0">
                <a:solidFill>
                  <a:srgbClr val="DFDCB7"/>
                </a:solidFill>
              </a:rPr>
              <a:pPr/>
              <a:t>27/10/2016</a:t>
            </a:fld>
            <a:endParaRPr lang="id-ID">
              <a:solidFill>
                <a:srgbClr val="DFDCB7"/>
              </a:solidFill>
            </a:endParaRPr>
          </a:p>
        </p:txBody>
      </p:sp>
      <p:sp>
        <p:nvSpPr>
          <p:cNvPr id="3" name="Footer Placeholder 2"/>
          <p:cNvSpPr>
            <a:spLocks noGrp="1"/>
          </p:cNvSpPr>
          <p:nvPr>
            <p:ph type="ftr" sz="quarter" idx="11"/>
          </p:nvPr>
        </p:nvSpPr>
        <p:spPr/>
        <p:txBody>
          <a:bodyPr/>
          <a:lstStyle/>
          <a:p>
            <a:endParaRPr lang="id-ID">
              <a:solidFill>
                <a:srgbClr val="DFDCB7"/>
              </a:solidFill>
            </a:endParaRPr>
          </a:p>
        </p:txBody>
      </p:sp>
      <p:sp>
        <p:nvSpPr>
          <p:cNvPr id="4" name="Slide Number Placeholder 3"/>
          <p:cNvSpPr>
            <a:spLocks noGrp="1"/>
          </p:cNvSpPr>
          <p:nvPr>
            <p:ph type="sldNum" sz="quarter" idx="12"/>
          </p:nvPr>
        </p:nvSpPr>
        <p:spPr/>
        <p:txBody>
          <a:bodyPr/>
          <a:lstStyle/>
          <a:p>
            <a:fld id="{077BC8ED-5DCA-453C-8554-672C252C9AF8}" type="slidenum">
              <a:rPr lang="id-ID" smtClean="0"/>
              <a:pPr/>
              <a:t>‹#›</a:t>
            </a:fld>
            <a:endParaRPr lang="id-ID"/>
          </a:p>
        </p:txBody>
      </p:sp>
    </p:spTree>
    <p:extLst>
      <p:ext uri="{BB962C8B-B14F-4D97-AF65-F5344CB8AC3E}">
        <p14:creationId xmlns:p14="http://schemas.microsoft.com/office/powerpoint/2010/main" xmlns="" val="32832384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9DC13F-3608-480F-A1C5-63BECB0A74B0}" type="datetimeFigureOut">
              <a:rPr lang="id-ID" smtClean="0">
                <a:solidFill>
                  <a:srgbClr val="DFDCB7"/>
                </a:solidFill>
              </a:rPr>
              <a:pPr/>
              <a:t>27/10/2016</a:t>
            </a:fld>
            <a:endParaRPr lang="id-ID">
              <a:solidFill>
                <a:srgbClr val="DFDCB7"/>
              </a:solidFill>
            </a:endParaRPr>
          </a:p>
        </p:txBody>
      </p:sp>
      <p:sp>
        <p:nvSpPr>
          <p:cNvPr id="6" name="Footer Placeholder 5"/>
          <p:cNvSpPr>
            <a:spLocks noGrp="1"/>
          </p:cNvSpPr>
          <p:nvPr>
            <p:ph type="ftr" sz="quarter" idx="11"/>
          </p:nvPr>
        </p:nvSpPr>
        <p:spPr/>
        <p:txBody>
          <a:bodyPr/>
          <a:lstStyle/>
          <a:p>
            <a:endParaRPr lang="id-ID">
              <a:solidFill>
                <a:srgbClr val="DFDCB7"/>
              </a:solidFill>
            </a:endParaRPr>
          </a:p>
        </p:txBody>
      </p:sp>
      <p:sp>
        <p:nvSpPr>
          <p:cNvPr id="7" name="Slide Number Placeholder 6"/>
          <p:cNvSpPr>
            <a:spLocks noGrp="1"/>
          </p:cNvSpPr>
          <p:nvPr>
            <p:ph type="sldNum" sz="quarter" idx="12"/>
          </p:nvPr>
        </p:nvSpPr>
        <p:spPr/>
        <p:txBody>
          <a:bodyPr/>
          <a:lstStyle/>
          <a:p>
            <a:fld id="{077BC8ED-5DCA-453C-8554-672C252C9AF8}" type="slidenum">
              <a:rPr lang="id-ID" smtClean="0"/>
              <a:pPr/>
              <a:t>‹#›</a:t>
            </a:fld>
            <a:endParaRPr lang="id-ID"/>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83949271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609DC13F-3608-480F-A1C5-63BECB0A74B0}" type="datetimeFigureOut">
              <a:rPr lang="id-ID" smtClean="0">
                <a:solidFill>
                  <a:srgbClr val="DFDCB7"/>
                </a:solidFill>
              </a:rPr>
              <a:pPr/>
              <a:t>27/10/2016</a:t>
            </a:fld>
            <a:endParaRPr lang="id-ID">
              <a:solidFill>
                <a:srgbClr val="DFDCB7"/>
              </a:solidFill>
            </a:endParaRPr>
          </a:p>
        </p:txBody>
      </p:sp>
      <p:sp>
        <p:nvSpPr>
          <p:cNvPr id="9" name="Slide Number Placeholder 8"/>
          <p:cNvSpPr>
            <a:spLocks noGrp="1"/>
          </p:cNvSpPr>
          <p:nvPr>
            <p:ph type="sldNum" sz="quarter" idx="11"/>
          </p:nvPr>
        </p:nvSpPr>
        <p:spPr/>
        <p:txBody>
          <a:bodyPr/>
          <a:lstStyle/>
          <a:p>
            <a:fld id="{077BC8ED-5DCA-453C-8554-672C252C9AF8}" type="slidenum">
              <a:rPr lang="id-ID" smtClean="0"/>
              <a:pPr/>
              <a:t>‹#›</a:t>
            </a:fld>
            <a:endParaRPr lang="id-ID"/>
          </a:p>
        </p:txBody>
      </p:sp>
      <p:sp>
        <p:nvSpPr>
          <p:cNvPr id="10" name="Footer Placeholder 9"/>
          <p:cNvSpPr>
            <a:spLocks noGrp="1"/>
          </p:cNvSpPr>
          <p:nvPr>
            <p:ph type="ftr" sz="quarter" idx="12"/>
          </p:nvPr>
        </p:nvSpPr>
        <p:spPr/>
        <p:txBody>
          <a:bodyPr/>
          <a:lstStyle/>
          <a:p>
            <a:endParaRPr lang="id-ID">
              <a:solidFill>
                <a:srgbClr val="DFDCB7"/>
              </a:solidFill>
            </a:endParaRPr>
          </a:p>
        </p:txBody>
      </p:sp>
    </p:spTree>
    <p:extLst>
      <p:ext uri="{BB962C8B-B14F-4D97-AF65-F5344CB8AC3E}">
        <p14:creationId xmlns:p14="http://schemas.microsoft.com/office/powerpoint/2010/main" xmlns="" val="340183785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9DC13F-3608-480F-A1C5-63BECB0A74B0}" type="datetimeFigureOut">
              <a:rPr lang="id-ID" smtClean="0">
                <a:solidFill>
                  <a:srgbClr val="DFDCB7"/>
                </a:solidFill>
              </a:rPr>
              <a:pPr/>
              <a:t>27/10/2016</a:t>
            </a:fld>
            <a:endParaRPr lang="id-ID">
              <a:solidFill>
                <a:srgbClr val="DFDCB7"/>
              </a:solidFill>
            </a:endParaRPr>
          </a:p>
        </p:txBody>
      </p:sp>
      <p:sp>
        <p:nvSpPr>
          <p:cNvPr id="5" name="Footer Placeholder 4"/>
          <p:cNvSpPr>
            <a:spLocks noGrp="1"/>
          </p:cNvSpPr>
          <p:nvPr>
            <p:ph type="ftr" sz="quarter" idx="11"/>
          </p:nvPr>
        </p:nvSpPr>
        <p:spPr/>
        <p:txBody>
          <a:bodyPr/>
          <a:lstStyle/>
          <a:p>
            <a:endParaRPr lang="id-ID">
              <a:solidFill>
                <a:srgbClr val="DFDCB7"/>
              </a:solidFill>
            </a:endParaRPr>
          </a:p>
        </p:txBody>
      </p:sp>
      <p:sp>
        <p:nvSpPr>
          <p:cNvPr id="6" name="Slide Number Placeholder 5"/>
          <p:cNvSpPr>
            <a:spLocks noGrp="1"/>
          </p:cNvSpPr>
          <p:nvPr>
            <p:ph type="sldNum" sz="quarter" idx="12"/>
          </p:nvPr>
        </p:nvSpPr>
        <p:spPr/>
        <p:txBody>
          <a:bodyPr/>
          <a:lstStyle/>
          <a:p>
            <a:fld id="{077BC8ED-5DCA-453C-8554-672C252C9AF8}" type="slidenum">
              <a:rPr lang="id-ID" smtClean="0"/>
              <a:pPr/>
              <a:t>‹#›</a:t>
            </a:fld>
            <a:endParaRPr lang="id-ID"/>
          </a:p>
        </p:txBody>
      </p:sp>
    </p:spTree>
    <p:extLst>
      <p:ext uri="{BB962C8B-B14F-4D97-AF65-F5344CB8AC3E}">
        <p14:creationId xmlns:p14="http://schemas.microsoft.com/office/powerpoint/2010/main" xmlns="" val="137100484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9DC13F-3608-480F-A1C5-63BECB0A74B0}" type="datetimeFigureOut">
              <a:rPr lang="id-ID" smtClean="0">
                <a:solidFill>
                  <a:srgbClr val="DFDCB7"/>
                </a:solidFill>
              </a:rPr>
              <a:pPr/>
              <a:t>27/10/2016</a:t>
            </a:fld>
            <a:endParaRPr lang="id-ID">
              <a:solidFill>
                <a:srgbClr val="DFDCB7"/>
              </a:solidFill>
            </a:endParaRPr>
          </a:p>
        </p:txBody>
      </p:sp>
      <p:sp>
        <p:nvSpPr>
          <p:cNvPr id="5" name="Footer Placeholder 4"/>
          <p:cNvSpPr>
            <a:spLocks noGrp="1"/>
          </p:cNvSpPr>
          <p:nvPr>
            <p:ph type="ftr" sz="quarter" idx="11"/>
          </p:nvPr>
        </p:nvSpPr>
        <p:spPr/>
        <p:txBody>
          <a:bodyPr/>
          <a:lstStyle/>
          <a:p>
            <a:endParaRPr lang="id-ID">
              <a:solidFill>
                <a:srgbClr val="DFDCB7"/>
              </a:solidFill>
            </a:endParaRPr>
          </a:p>
        </p:txBody>
      </p:sp>
      <p:sp>
        <p:nvSpPr>
          <p:cNvPr id="6" name="Slide Number Placeholder 5"/>
          <p:cNvSpPr>
            <a:spLocks noGrp="1"/>
          </p:cNvSpPr>
          <p:nvPr>
            <p:ph type="sldNum" sz="quarter" idx="12"/>
          </p:nvPr>
        </p:nvSpPr>
        <p:spPr/>
        <p:txBody>
          <a:bodyPr/>
          <a:lstStyle/>
          <a:p>
            <a:fld id="{077BC8ED-5DCA-453C-8554-672C252C9AF8}" type="slidenum">
              <a:rPr lang="id-ID" smtClean="0"/>
              <a:pPr/>
              <a:t>‹#›</a:t>
            </a:fld>
            <a:endParaRPr lang="id-ID"/>
          </a:p>
        </p:txBody>
      </p:sp>
    </p:spTree>
    <p:extLst>
      <p:ext uri="{BB962C8B-B14F-4D97-AF65-F5344CB8AC3E}">
        <p14:creationId xmlns:p14="http://schemas.microsoft.com/office/powerpoint/2010/main" xmlns="" val="3663522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B8EBC2A-AB81-460D-BEBE-344FA87983A3}" type="datetimeFigureOut">
              <a:rPr lang="en-US" smtClean="0"/>
              <a:pPr/>
              <a:t>10/27/2016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28584F6-6BA5-4C21-BDA2-A0282F2F9A56}" type="slidenum">
              <a:rPr lang="en-US" smtClean="0"/>
              <a:pPr/>
              <a:t>‹#›</a:t>
            </a:fld>
            <a:endParaRPr lang="en-US"/>
          </a:p>
        </p:txBody>
      </p:sp>
    </p:spTree>
    <p:extLst>
      <p:ext uri="{BB962C8B-B14F-4D97-AF65-F5344CB8AC3E}">
        <p14:creationId xmlns:p14="http://schemas.microsoft.com/office/powerpoint/2010/main" xmlns="" val="367971358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27025" y="273050"/>
            <a:ext cx="7508875" cy="1143000"/>
          </a:xfrm>
        </p:spPr>
        <p:txBody>
          <a:bodyPr/>
          <a:lstStyle/>
          <a:p>
            <a:r>
              <a:rPr lang="en-US" smtClean="0"/>
              <a:t>Click to edit Master title style</a:t>
            </a:r>
            <a:endParaRPr lang="id-ID"/>
          </a:p>
        </p:txBody>
      </p:sp>
      <p:sp>
        <p:nvSpPr>
          <p:cNvPr id="3" name="Rectangle 3"/>
          <p:cNvSpPr>
            <a:spLocks noGrp="1" noChangeArrowheads="1"/>
          </p:cNvSpPr>
          <p:nvPr>
            <p:ph type="dt" idx="10"/>
          </p:nvPr>
        </p:nvSpPr>
        <p:spPr>
          <a:ln/>
        </p:spPr>
        <p:txBody>
          <a:bodyPr/>
          <a:lstStyle>
            <a:lvl1pPr>
              <a:defRPr/>
            </a:lvl1pPr>
          </a:lstStyle>
          <a:p>
            <a:pPr>
              <a:defRPr/>
            </a:pPr>
            <a:endParaRPr lang="en-US">
              <a:solidFill>
                <a:srgbClr val="DFDCB7"/>
              </a:solidFill>
            </a:endParaRPr>
          </a:p>
        </p:txBody>
      </p:sp>
      <p:sp>
        <p:nvSpPr>
          <p:cNvPr id="4" name="Rectangle 4"/>
          <p:cNvSpPr>
            <a:spLocks noGrp="1" noChangeArrowheads="1"/>
          </p:cNvSpPr>
          <p:nvPr>
            <p:ph type="ftr" idx="11"/>
          </p:nvPr>
        </p:nvSpPr>
        <p:spPr>
          <a:ln/>
        </p:spPr>
        <p:txBody>
          <a:bodyPr/>
          <a:lstStyle>
            <a:lvl1pPr>
              <a:defRPr/>
            </a:lvl1pPr>
          </a:lstStyle>
          <a:p>
            <a:pPr>
              <a:defRPr/>
            </a:pPr>
            <a:endParaRPr lang="en-US">
              <a:solidFill>
                <a:srgbClr val="DFDCB7"/>
              </a:solidFill>
            </a:endParaRPr>
          </a:p>
        </p:txBody>
      </p:sp>
      <p:sp>
        <p:nvSpPr>
          <p:cNvPr id="5" name="Rectangle 5"/>
          <p:cNvSpPr>
            <a:spLocks noGrp="1" noChangeArrowheads="1"/>
          </p:cNvSpPr>
          <p:nvPr>
            <p:ph type="sldNum" idx="12"/>
          </p:nvPr>
        </p:nvSpPr>
        <p:spPr>
          <a:ln/>
        </p:spPr>
        <p:txBody>
          <a:bodyPr/>
          <a:lstStyle>
            <a:lvl1pPr>
              <a:defRPr/>
            </a:lvl1pPr>
          </a:lstStyle>
          <a:p>
            <a:pPr>
              <a:defRPr/>
            </a:pPr>
            <a:fld id="{1115B565-612F-4F8C-9ED1-FFAF185DED4E}" type="slidenum">
              <a:rPr lang="en-US"/>
              <a:pPr>
                <a:defRPr/>
              </a:pPr>
              <a:t>‹#›</a:t>
            </a:fld>
            <a:endParaRPr lang="en-US"/>
          </a:p>
        </p:txBody>
      </p:sp>
    </p:spTree>
    <p:extLst>
      <p:ext uri="{BB962C8B-B14F-4D97-AF65-F5344CB8AC3E}">
        <p14:creationId xmlns:p14="http://schemas.microsoft.com/office/powerpoint/2010/main" xmlns="" val="400360126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762000" y="3200400"/>
            <a:ext cx="7543800" cy="1524000"/>
          </a:xfrm>
        </p:spPr>
        <p:txBody>
          <a:bodyPr>
            <a:noAutofit/>
          </a:bodyPr>
          <a:lstStyle>
            <a:lvl1pPr>
              <a:defRPr sz="4800" b="1">
                <a:latin typeface="Calibri" panose="020F050202020403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lvl1pPr>
              <a:defRPr>
                <a:latin typeface="Calibri" panose="020F0502020204030204" pitchFamily="34" charset="0"/>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5" name="Footer Placeholder 4"/>
          <p:cNvSpPr>
            <a:spLocks noGrp="1"/>
          </p:cNvSpPr>
          <p:nvPr>
            <p:ph type="ftr" sz="quarter" idx="11"/>
          </p:nvPr>
        </p:nvSpPr>
        <p:spPr/>
        <p:txBody>
          <a:bodyPr/>
          <a:lstStyle>
            <a:lvl1pPr>
              <a:defRPr>
                <a:latin typeface="Calibri" panose="020F0502020204030204" pitchFamily="34" charset="0"/>
              </a:defRPr>
            </a:lvl1pPr>
          </a:lstStyle>
          <a:p>
            <a:endParaRPr lang="id-ID" dirty="0">
              <a:solidFill>
                <a:srgbClr val="548DD4">
                  <a:lumMod val="90000"/>
                  <a:lumOff val="10000"/>
                </a:srgbClr>
              </a:solidFill>
            </a:endParaRPr>
          </a:p>
        </p:txBody>
      </p:sp>
      <p:sp>
        <p:nvSpPr>
          <p:cNvPr id="6" name="Slide Number Placeholder 5"/>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32245599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42528" y="404664"/>
            <a:ext cx="6781800" cy="1600200"/>
          </a:xfrm>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700608" y="2060848"/>
            <a:ext cx="7543800" cy="3886200"/>
          </a:xfrm>
        </p:spPr>
        <p:txBody>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atin typeface="Calibri" panose="020F0502020204030204" pitchFamily="34" charset="0"/>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5" name="Footer Placeholder 4"/>
          <p:cNvSpPr>
            <a:spLocks noGrp="1"/>
          </p:cNvSpPr>
          <p:nvPr>
            <p:ph type="ftr" sz="quarter" idx="11"/>
          </p:nvPr>
        </p:nvSpPr>
        <p:spPr/>
        <p:txBody>
          <a:bodyPr/>
          <a:lstStyle>
            <a:lvl1pPr>
              <a:defRPr>
                <a:latin typeface="Calibri" panose="020F0502020204030204" pitchFamily="34" charset="0"/>
              </a:defRPr>
            </a:lvl1pPr>
          </a:lstStyle>
          <a:p>
            <a:endParaRPr lang="id-ID" dirty="0">
              <a:solidFill>
                <a:srgbClr val="548DD4">
                  <a:lumMod val="90000"/>
                  <a:lumOff val="10000"/>
                </a:srgbClr>
              </a:solidFill>
            </a:endParaRPr>
          </a:p>
        </p:txBody>
      </p:sp>
      <p:sp>
        <p:nvSpPr>
          <p:cNvPr id="6" name="Slide Number Placeholder 5"/>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425431182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762000" y="3276600"/>
            <a:ext cx="7543800" cy="1676400"/>
          </a:xfrm>
        </p:spPr>
        <p:txBody>
          <a:bodyPr anchor="b" anchorCtr="0"/>
          <a:lstStyle>
            <a:lvl1pPr algn="l">
              <a:defRPr sz="5400" b="0" cap="all">
                <a:latin typeface="Calibri" panose="020F050202020403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latin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atin typeface="Calibri" panose="020F0502020204030204" pitchFamily="34" charset="0"/>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5" name="Footer Placeholder 4"/>
          <p:cNvSpPr>
            <a:spLocks noGrp="1"/>
          </p:cNvSpPr>
          <p:nvPr>
            <p:ph type="ftr" sz="quarter" idx="11"/>
          </p:nvPr>
        </p:nvSpPr>
        <p:spPr/>
        <p:txBody>
          <a:bodyPr/>
          <a:lstStyle>
            <a:lvl1pPr>
              <a:defRPr>
                <a:latin typeface="Calibri" panose="020F0502020204030204" pitchFamily="34" charset="0"/>
              </a:defRPr>
            </a:lvl1pPr>
          </a:lstStyle>
          <a:p>
            <a:endParaRPr lang="id-ID">
              <a:solidFill>
                <a:srgbClr val="548DD4">
                  <a:lumMod val="90000"/>
                  <a:lumOff val="10000"/>
                </a:srgbClr>
              </a:solidFill>
            </a:endParaRPr>
          </a:p>
        </p:txBody>
      </p:sp>
      <p:sp>
        <p:nvSpPr>
          <p:cNvPr id="6" name="Slide Number Placeholder 5"/>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60937657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b="1">
                <a:latin typeface="Calibri" panose="020F0502020204030204" pitchFamily="34" charset="0"/>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762000" y="609601"/>
            <a:ext cx="3657600" cy="3767328"/>
          </a:xfrm>
        </p:spPr>
        <p:txBody>
          <a:bodyPr/>
          <a:lstStyle>
            <a:lvl1pPr>
              <a:defRPr sz="2800">
                <a:solidFill>
                  <a:schemeClr val="tx1"/>
                </a:solidFill>
                <a:latin typeface="Calibri" panose="020F0502020204030204" pitchFamily="34" charset="0"/>
              </a:defRPr>
            </a:lvl1pPr>
            <a:lvl2pPr>
              <a:defRPr sz="2400">
                <a:solidFill>
                  <a:schemeClr val="tx1"/>
                </a:solidFill>
                <a:latin typeface="Calibri" panose="020F0502020204030204" pitchFamily="34" charset="0"/>
              </a:defRPr>
            </a:lvl2pPr>
            <a:lvl3pPr>
              <a:defRPr sz="2000">
                <a:solidFill>
                  <a:schemeClr val="tx1"/>
                </a:solidFill>
                <a:latin typeface="Calibri" panose="020F0502020204030204" pitchFamily="34" charset="0"/>
              </a:defRPr>
            </a:lvl3pPr>
            <a:lvl4pPr>
              <a:defRPr sz="1800">
                <a:solidFill>
                  <a:schemeClr val="tx1"/>
                </a:solidFill>
                <a:latin typeface="Calibri" panose="020F0502020204030204" pitchFamily="34" charset="0"/>
              </a:defRPr>
            </a:lvl4pPr>
            <a:lvl5pPr>
              <a:defRPr sz="1800">
                <a:solidFill>
                  <a:schemeClr val="tx1"/>
                </a:solidFill>
                <a:latin typeface="Calibri" panose="020F0502020204030204"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solidFill>
                  <a:schemeClr val="tx1"/>
                </a:solidFill>
                <a:latin typeface="Calibri" panose="020F0502020204030204" pitchFamily="34" charset="0"/>
              </a:defRPr>
            </a:lvl1pPr>
            <a:lvl2pPr>
              <a:defRPr sz="2400">
                <a:solidFill>
                  <a:schemeClr val="tx1"/>
                </a:solidFill>
                <a:latin typeface="Calibri" panose="020F0502020204030204" pitchFamily="34" charset="0"/>
              </a:defRPr>
            </a:lvl2pPr>
            <a:lvl3pPr>
              <a:defRPr sz="2000">
                <a:solidFill>
                  <a:schemeClr val="tx1"/>
                </a:solidFill>
                <a:latin typeface="Calibri" panose="020F0502020204030204" pitchFamily="34" charset="0"/>
              </a:defRPr>
            </a:lvl3pPr>
            <a:lvl4pPr>
              <a:defRPr sz="1800">
                <a:solidFill>
                  <a:schemeClr val="tx1"/>
                </a:solidFill>
                <a:latin typeface="Calibri" panose="020F0502020204030204" pitchFamily="34" charset="0"/>
              </a:defRPr>
            </a:lvl4pPr>
            <a:lvl5pPr>
              <a:defRPr sz="1800">
                <a:solidFill>
                  <a:schemeClr val="tx1"/>
                </a:solidFill>
                <a:latin typeface="Calibri" panose="020F0502020204030204"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atin typeface="Calibri" panose="020F0502020204030204" pitchFamily="34" charset="0"/>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6" name="Footer Placeholder 5"/>
          <p:cNvSpPr>
            <a:spLocks noGrp="1"/>
          </p:cNvSpPr>
          <p:nvPr>
            <p:ph type="ftr" sz="quarter" idx="11"/>
          </p:nvPr>
        </p:nvSpPr>
        <p:spPr/>
        <p:txBody>
          <a:bodyPr/>
          <a:lstStyle>
            <a:lvl1pPr>
              <a:defRPr>
                <a:latin typeface="Calibri" panose="020F0502020204030204" pitchFamily="34" charset="0"/>
              </a:defRPr>
            </a:lvl1pPr>
          </a:lstStyle>
          <a:p>
            <a:endParaRPr lang="id-ID">
              <a:solidFill>
                <a:srgbClr val="548DD4">
                  <a:lumMod val="90000"/>
                  <a:lumOff val="10000"/>
                </a:srgbClr>
              </a:solidFill>
            </a:endParaRPr>
          </a:p>
        </p:txBody>
      </p:sp>
      <p:sp>
        <p:nvSpPr>
          <p:cNvPr id="7" name="Slide Number Placeholder 6"/>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416087050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solidFill>
                  <a:schemeClr val="tx1"/>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solidFill>
                  <a:schemeClr val="tx1"/>
                </a:solidFill>
                <a:latin typeface="Calibri" panose="020F0502020204030204" pitchFamily="34" charset="0"/>
              </a:defRPr>
            </a:lvl1pPr>
            <a:lvl2pPr>
              <a:defRPr sz="2000">
                <a:solidFill>
                  <a:schemeClr val="tx1"/>
                </a:solidFill>
                <a:latin typeface="Calibri" panose="020F0502020204030204" pitchFamily="34" charset="0"/>
              </a:defRPr>
            </a:lvl2pPr>
            <a:lvl3pPr>
              <a:defRPr sz="1800">
                <a:solidFill>
                  <a:schemeClr val="tx1"/>
                </a:solidFill>
                <a:latin typeface="Calibri" panose="020F0502020204030204" pitchFamily="34" charset="0"/>
              </a:defRPr>
            </a:lvl3pPr>
            <a:lvl4pPr>
              <a:defRPr sz="1600">
                <a:solidFill>
                  <a:schemeClr val="tx1"/>
                </a:solidFill>
                <a:latin typeface="Calibri" panose="020F0502020204030204" pitchFamily="34" charset="0"/>
              </a:defRPr>
            </a:lvl4pPr>
            <a:lvl5pPr>
              <a:defRPr sz="1600">
                <a:solidFill>
                  <a:schemeClr val="tx1"/>
                </a:solidFill>
                <a:latin typeface="Calibri" panose="020F0502020204030204" pitchFamily="34" charset="0"/>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solidFill>
                  <a:schemeClr val="tx1"/>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solidFill>
                  <a:schemeClr val="tx1"/>
                </a:solidFill>
                <a:latin typeface="Calibri" panose="020F0502020204030204" pitchFamily="34" charset="0"/>
              </a:defRPr>
            </a:lvl1pPr>
            <a:lvl2pPr>
              <a:defRPr sz="2000">
                <a:solidFill>
                  <a:schemeClr val="tx1"/>
                </a:solidFill>
                <a:latin typeface="Calibri" panose="020F0502020204030204" pitchFamily="34" charset="0"/>
              </a:defRPr>
            </a:lvl2pPr>
            <a:lvl3pPr>
              <a:defRPr sz="1800">
                <a:solidFill>
                  <a:schemeClr val="tx1"/>
                </a:solidFill>
                <a:latin typeface="Calibri" panose="020F0502020204030204" pitchFamily="34" charset="0"/>
              </a:defRPr>
            </a:lvl3pPr>
            <a:lvl4pPr>
              <a:defRPr sz="1600">
                <a:solidFill>
                  <a:schemeClr val="tx1"/>
                </a:solidFill>
                <a:latin typeface="Calibri" panose="020F0502020204030204" pitchFamily="34" charset="0"/>
              </a:defRPr>
            </a:lvl4pPr>
            <a:lvl5pPr>
              <a:defRPr sz="1600">
                <a:solidFill>
                  <a:schemeClr val="tx1"/>
                </a:solidFill>
                <a:latin typeface="Calibri" panose="020F0502020204030204" pitchFamily="34" charset="0"/>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lvl1pPr>
              <a:defRPr>
                <a:latin typeface="Calibri" panose="020F0502020204030204" pitchFamily="34" charset="0"/>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8" name="Footer Placeholder 7"/>
          <p:cNvSpPr>
            <a:spLocks noGrp="1"/>
          </p:cNvSpPr>
          <p:nvPr>
            <p:ph type="ftr" sz="quarter" idx="11"/>
          </p:nvPr>
        </p:nvSpPr>
        <p:spPr/>
        <p:txBody>
          <a:bodyPr/>
          <a:lstStyle>
            <a:lvl1pPr>
              <a:defRPr>
                <a:latin typeface="Calibri" panose="020F0502020204030204" pitchFamily="34" charset="0"/>
              </a:defRPr>
            </a:lvl1pPr>
          </a:lstStyle>
          <a:p>
            <a:endParaRPr lang="id-ID" dirty="0">
              <a:solidFill>
                <a:srgbClr val="548DD4">
                  <a:lumMod val="90000"/>
                  <a:lumOff val="10000"/>
                </a:srgbClr>
              </a:solidFill>
            </a:endParaRPr>
          </a:p>
        </p:txBody>
      </p:sp>
      <p:sp>
        <p:nvSpPr>
          <p:cNvPr id="9" name="Slide Number Placeholder 8"/>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1022917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atin typeface="Calibri" panose="020F0502020204030204" pitchFamily="34" charset="0"/>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lvl1pPr>
              <a:defRPr>
                <a:latin typeface="Calibri" panose="020F0502020204030204" pitchFamily="34" charset="0"/>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4" name="Footer Placeholder 3"/>
          <p:cNvSpPr>
            <a:spLocks noGrp="1"/>
          </p:cNvSpPr>
          <p:nvPr>
            <p:ph type="ftr" sz="quarter" idx="11"/>
          </p:nvPr>
        </p:nvSpPr>
        <p:spPr/>
        <p:txBody>
          <a:bodyPr/>
          <a:lstStyle>
            <a:lvl1pPr>
              <a:defRPr>
                <a:latin typeface="Calibri" panose="020F0502020204030204" pitchFamily="34" charset="0"/>
              </a:defRPr>
            </a:lvl1pPr>
          </a:lstStyle>
          <a:p>
            <a:endParaRPr lang="id-ID" dirty="0">
              <a:solidFill>
                <a:srgbClr val="548DD4">
                  <a:lumMod val="90000"/>
                  <a:lumOff val="10000"/>
                </a:srgbClr>
              </a:solidFill>
            </a:endParaRPr>
          </a:p>
        </p:txBody>
      </p:sp>
      <p:sp>
        <p:nvSpPr>
          <p:cNvPr id="5" name="Slide Number Placeholder 4"/>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25426116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3" name="Footer Placeholder 2"/>
          <p:cNvSpPr>
            <a:spLocks noGrp="1"/>
          </p:cNvSpPr>
          <p:nvPr>
            <p:ph type="ftr" sz="quarter" idx="11"/>
          </p:nvPr>
        </p:nvSpPr>
        <p:spPr/>
        <p:txBody>
          <a:bodyPr/>
          <a:lstStyle/>
          <a:p>
            <a:endParaRPr lang="id-ID">
              <a:solidFill>
                <a:srgbClr val="548DD4">
                  <a:lumMod val="90000"/>
                  <a:lumOff val="10000"/>
                </a:srgbClr>
              </a:solidFill>
            </a:endParaRPr>
          </a:p>
        </p:txBody>
      </p:sp>
      <p:sp>
        <p:nvSpPr>
          <p:cNvPr id="4" name="Slide Number Placeholder 3"/>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50489012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solidFill>
                  <a:schemeClr val="tx1"/>
                </a:solidFill>
              </a:defRPr>
            </a:lvl1pPr>
            <a:lvl2pPr>
              <a:defRPr sz="22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6" name="Footer Placeholder 5"/>
          <p:cNvSpPr>
            <a:spLocks noGrp="1"/>
          </p:cNvSpPr>
          <p:nvPr>
            <p:ph type="ftr" sz="quarter" idx="11"/>
          </p:nvPr>
        </p:nvSpPr>
        <p:spPr/>
        <p:txBody>
          <a:bodyPr/>
          <a:lstStyle/>
          <a:p>
            <a:endParaRPr lang="id-ID">
              <a:solidFill>
                <a:srgbClr val="548DD4">
                  <a:lumMod val="90000"/>
                  <a:lumOff val="10000"/>
                </a:srgbClr>
              </a:solidFill>
            </a:endParaRPr>
          </a:p>
        </p:txBody>
      </p:sp>
      <p:sp>
        <p:nvSpPr>
          <p:cNvPr id="7" name="Slide Number Placeholder 6"/>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38511811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dirty="0"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6" name="Footer Placeholder 5"/>
          <p:cNvSpPr>
            <a:spLocks noGrp="1"/>
          </p:cNvSpPr>
          <p:nvPr>
            <p:ph type="ftr" sz="quarter" idx="11"/>
          </p:nvPr>
        </p:nvSpPr>
        <p:spPr/>
        <p:txBody>
          <a:bodyPr/>
          <a:lstStyle/>
          <a:p>
            <a:endParaRPr lang="id-ID">
              <a:solidFill>
                <a:srgbClr val="548DD4">
                  <a:lumMod val="90000"/>
                  <a:lumOff val="10000"/>
                </a:srgbClr>
              </a:solidFill>
            </a:endParaRPr>
          </a:p>
        </p:txBody>
      </p:sp>
      <p:sp>
        <p:nvSpPr>
          <p:cNvPr id="7" name="Slide Number Placeholder 6"/>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2717231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8EBC2A-AB81-460D-BEBE-344FA87983A3}" type="datetimeFigureOut">
              <a:rPr lang="en-US" smtClean="0"/>
              <a:pPr/>
              <a:t>10/27/2016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28584F6-6BA5-4C21-BDA2-A0282F2F9A56}" type="slidenum">
              <a:rPr lang="en-US" smtClean="0"/>
              <a:pPr/>
              <a:t>‹#›</a:t>
            </a:fld>
            <a:endParaRPr lang="en-US"/>
          </a:p>
        </p:txBody>
      </p:sp>
    </p:spTree>
    <p:extLst>
      <p:ext uri="{BB962C8B-B14F-4D97-AF65-F5344CB8AC3E}">
        <p14:creationId xmlns:p14="http://schemas.microsoft.com/office/powerpoint/2010/main" xmlns="" val="171884771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5" name="Footer Placeholder 4"/>
          <p:cNvSpPr>
            <a:spLocks noGrp="1"/>
          </p:cNvSpPr>
          <p:nvPr>
            <p:ph type="ftr" sz="quarter" idx="11"/>
          </p:nvPr>
        </p:nvSpPr>
        <p:spPr/>
        <p:txBody>
          <a:bodyPr/>
          <a:lstStyle/>
          <a:p>
            <a:endParaRPr lang="id-ID">
              <a:solidFill>
                <a:srgbClr val="548DD4">
                  <a:lumMod val="90000"/>
                  <a:lumOff val="10000"/>
                </a:srgbClr>
              </a:solidFill>
            </a:endParaRPr>
          </a:p>
        </p:txBody>
      </p:sp>
      <p:sp>
        <p:nvSpPr>
          <p:cNvPr id="6" name="Slide Number Placeholder 5"/>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274492646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5" name="Footer Placeholder 4"/>
          <p:cNvSpPr>
            <a:spLocks noGrp="1"/>
          </p:cNvSpPr>
          <p:nvPr>
            <p:ph type="ftr" sz="quarter" idx="11"/>
          </p:nvPr>
        </p:nvSpPr>
        <p:spPr/>
        <p:txBody>
          <a:bodyPr/>
          <a:lstStyle/>
          <a:p>
            <a:endParaRPr lang="id-ID">
              <a:solidFill>
                <a:srgbClr val="548DD4">
                  <a:lumMod val="90000"/>
                  <a:lumOff val="10000"/>
                </a:srgbClr>
              </a:solidFill>
            </a:endParaRPr>
          </a:p>
        </p:txBody>
      </p:sp>
      <p:sp>
        <p:nvSpPr>
          <p:cNvPr id="6" name="Slide Number Placeholder 5"/>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83126037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762000" y="3200400"/>
            <a:ext cx="7543800" cy="1524000"/>
          </a:xfrm>
        </p:spPr>
        <p:txBody>
          <a:bodyPr>
            <a:noAutofit/>
          </a:bodyPr>
          <a:lstStyle>
            <a:lvl1pPr>
              <a:defRPr sz="4800" b="1">
                <a:latin typeface="Calibri" panose="020F050202020403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lvl1pPr>
              <a:defRPr>
                <a:latin typeface="Calibri" panose="020F0502020204030204" pitchFamily="34" charset="0"/>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5" name="Footer Placeholder 4"/>
          <p:cNvSpPr>
            <a:spLocks noGrp="1"/>
          </p:cNvSpPr>
          <p:nvPr>
            <p:ph type="ftr" sz="quarter" idx="11"/>
          </p:nvPr>
        </p:nvSpPr>
        <p:spPr/>
        <p:txBody>
          <a:bodyPr/>
          <a:lstStyle>
            <a:lvl1pPr>
              <a:defRPr>
                <a:latin typeface="Calibri" panose="020F0502020204030204" pitchFamily="34" charset="0"/>
              </a:defRPr>
            </a:lvl1pPr>
          </a:lstStyle>
          <a:p>
            <a:endParaRPr lang="id-ID" dirty="0">
              <a:solidFill>
                <a:srgbClr val="548DD4">
                  <a:lumMod val="90000"/>
                  <a:lumOff val="10000"/>
                </a:srgbClr>
              </a:solidFill>
            </a:endParaRPr>
          </a:p>
        </p:txBody>
      </p:sp>
      <p:sp>
        <p:nvSpPr>
          <p:cNvPr id="6" name="Slide Number Placeholder 5"/>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418480871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42528" y="404664"/>
            <a:ext cx="6781800" cy="1600200"/>
          </a:xfrm>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700608" y="2060848"/>
            <a:ext cx="7543800" cy="3886200"/>
          </a:xfrm>
        </p:spPr>
        <p:txBody>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atin typeface="Calibri" panose="020F0502020204030204" pitchFamily="34" charset="0"/>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5" name="Footer Placeholder 4"/>
          <p:cNvSpPr>
            <a:spLocks noGrp="1"/>
          </p:cNvSpPr>
          <p:nvPr>
            <p:ph type="ftr" sz="quarter" idx="11"/>
          </p:nvPr>
        </p:nvSpPr>
        <p:spPr/>
        <p:txBody>
          <a:bodyPr/>
          <a:lstStyle>
            <a:lvl1pPr>
              <a:defRPr>
                <a:latin typeface="Calibri" panose="020F0502020204030204" pitchFamily="34" charset="0"/>
              </a:defRPr>
            </a:lvl1pPr>
          </a:lstStyle>
          <a:p>
            <a:endParaRPr lang="id-ID" dirty="0">
              <a:solidFill>
                <a:srgbClr val="548DD4">
                  <a:lumMod val="90000"/>
                  <a:lumOff val="10000"/>
                </a:srgbClr>
              </a:solidFill>
            </a:endParaRPr>
          </a:p>
        </p:txBody>
      </p:sp>
      <p:sp>
        <p:nvSpPr>
          <p:cNvPr id="6" name="Slide Number Placeholder 5"/>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234562650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762000" y="3276600"/>
            <a:ext cx="7543800" cy="1676400"/>
          </a:xfrm>
        </p:spPr>
        <p:txBody>
          <a:bodyPr anchor="b" anchorCtr="0"/>
          <a:lstStyle>
            <a:lvl1pPr algn="l">
              <a:defRPr sz="5400" b="0" cap="all">
                <a:latin typeface="Calibri" panose="020F050202020403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latin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atin typeface="Calibri" panose="020F0502020204030204" pitchFamily="34" charset="0"/>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5" name="Footer Placeholder 4"/>
          <p:cNvSpPr>
            <a:spLocks noGrp="1"/>
          </p:cNvSpPr>
          <p:nvPr>
            <p:ph type="ftr" sz="quarter" idx="11"/>
          </p:nvPr>
        </p:nvSpPr>
        <p:spPr/>
        <p:txBody>
          <a:bodyPr/>
          <a:lstStyle>
            <a:lvl1pPr>
              <a:defRPr>
                <a:latin typeface="Calibri" panose="020F0502020204030204" pitchFamily="34" charset="0"/>
              </a:defRPr>
            </a:lvl1pPr>
          </a:lstStyle>
          <a:p>
            <a:endParaRPr lang="id-ID">
              <a:solidFill>
                <a:srgbClr val="548DD4">
                  <a:lumMod val="90000"/>
                  <a:lumOff val="10000"/>
                </a:srgbClr>
              </a:solidFill>
            </a:endParaRPr>
          </a:p>
        </p:txBody>
      </p:sp>
      <p:sp>
        <p:nvSpPr>
          <p:cNvPr id="6" name="Slide Number Placeholder 5"/>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234983599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b="1">
                <a:latin typeface="Calibri" panose="020F0502020204030204" pitchFamily="34" charset="0"/>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762000" y="609601"/>
            <a:ext cx="3657600" cy="3767328"/>
          </a:xfrm>
        </p:spPr>
        <p:txBody>
          <a:bodyPr/>
          <a:lstStyle>
            <a:lvl1pPr>
              <a:defRPr sz="2800">
                <a:solidFill>
                  <a:schemeClr val="tx1"/>
                </a:solidFill>
                <a:latin typeface="Calibri" panose="020F0502020204030204" pitchFamily="34" charset="0"/>
              </a:defRPr>
            </a:lvl1pPr>
            <a:lvl2pPr>
              <a:defRPr sz="2400">
                <a:solidFill>
                  <a:schemeClr val="tx1"/>
                </a:solidFill>
                <a:latin typeface="Calibri" panose="020F0502020204030204" pitchFamily="34" charset="0"/>
              </a:defRPr>
            </a:lvl2pPr>
            <a:lvl3pPr>
              <a:defRPr sz="2000">
                <a:solidFill>
                  <a:schemeClr val="tx1"/>
                </a:solidFill>
                <a:latin typeface="Calibri" panose="020F0502020204030204" pitchFamily="34" charset="0"/>
              </a:defRPr>
            </a:lvl3pPr>
            <a:lvl4pPr>
              <a:defRPr sz="1800">
                <a:solidFill>
                  <a:schemeClr val="tx1"/>
                </a:solidFill>
                <a:latin typeface="Calibri" panose="020F0502020204030204" pitchFamily="34" charset="0"/>
              </a:defRPr>
            </a:lvl4pPr>
            <a:lvl5pPr>
              <a:defRPr sz="1800">
                <a:solidFill>
                  <a:schemeClr val="tx1"/>
                </a:solidFill>
                <a:latin typeface="Calibri" panose="020F0502020204030204"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solidFill>
                  <a:schemeClr val="tx1"/>
                </a:solidFill>
                <a:latin typeface="Calibri" panose="020F0502020204030204" pitchFamily="34" charset="0"/>
              </a:defRPr>
            </a:lvl1pPr>
            <a:lvl2pPr>
              <a:defRPr sz="2400">
                <a:solidFill>
                  <a:schemeClr val="tx1"/>
                </a:solidFill>
                <a:latin typeface="Calibri" panose="020F0502020204030204" pitchFamily="34" charset="0"/>
              </a:defRPr>
            </a:lvl2pPr>
            <a:lvl3pPr>
              <a:defRPr sz="2000">
                <a:solidFill>
                  <a:schemeClr val="tx1"/>
                </a:solidFill>
                <a:latin typeface="Calibri" panose="020F0502020204030204" pitchFamily="34" charset="0"/>
              </a:defRPr>
            </a:lvl3pPr>
            <a:lvl4pPr>
              <a:defRPr sz="1800">
                <a:solidFill>
                  <a:schemeClr val="tx1"/>
                </a:solidFill>
                <a:latin typeface="Calibri" panose="020F0502020204030204" pitchFamily="34" charset="0"/>
              </a:defRPr>
            </a:lvl4pPr>
            <a:lvl5pPr>
              <a:defRPr sz="1800">
                <a:solidFill>
                  <a:schemeClr val="tx1"/>
                </a:solidFill>
                <a:latin typeface="Calibri" panose="020F0502020204030204"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atin typeface="Calibri" panose="020F0502020204030204" pitchFamily="34" charset="0"/>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6" name="Footer Placeholder 5"/>
          <p:cNvSpPr>
            <a:spLocks noGrp="1"/>
          </p:cNvSpPr>
          <p:nvPr>
            <p:ph type="ftr" sz="quarter" idx="11"/>
          </p:nvPr>
        </p:nvSpPr>
        <p:spPr/>
        <p:txBody>
          <a:bodyPr/>
          <a:lstStyle>
            <a:lvl1pPr>
              <a:defRPr>
                <a:latin typeface="Calibri" panose="020F0502020204030204" pitchFamily="34" charset="0"/>
              </a:defRPr>
            </a:lvl1pPr>
          </a:lstStyle>
          <a:p>
            <a:endParaRPr lang="id-ID">
              <a:solidFill>
                <a:srgbClr val="548DD4">
                  <a:lumMod val="90000"/>
                  <a:lumOff val="10000"/>
                </a:srgbClr>
              </a:solidFill>
            </a:endParaRPr>
          </a:p>
        </p:txBody>
      </p:sp>
      <p:sp>
        <p:nvSpPr>
          <p:cNvPr id="7" name="Slide Number Placeholder 6"/>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196413496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solidFill>
                  <a:schemeClr val="tx1"/>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solidFill>
                  <a:schemeClr val="tx1"/>
                </a:solidFill>
                <a:latin typeface="Calibri" panose="020F0502020204030204" pitchFamily="34" charset="0"/>
              </a:defRPr>
            </a:lvl1pPr>
            <a:lvl2pPr>
              <a:defRPr sz="2000">
                <a:solidFill>
                  <a:schemeClr val="tx1"/>
                </a:solidFill>
                <a:latin typeface="Calibri" panose="020F0502020204030204" pitchFamily="34" charset="0"/>
              </a:defRPr>
            </a:lvl2pPr>
            <a:lvl3pPr>
              <a:defRPr sz="1800">
                <a:solidFill>
                  <a:schemeClr val="tx1"/>
                </a:solidFill>
                <a:latin typeface="Calibri" panose="020F0502020204030204" pitchFamily="34" charset="0"/>
              </a:defRPr>
            </a:lvl3pPr>
            <a:lvl4pPr>
              <a:defRPr sz="1600">
                <a:solidFill>
                  <a:schemeClr val="tx1"/>
                </a:solidFill>
                <a:latin typeface="Calibri" panose="020F0502020204030204" pitchFamily="34" charset="0"/>
              </a:defRPr>
            </a:lvl4pPr>
            <a:lvl5pPr>
              <a:defRPr sz="1600">
                <a:solidFill>
                  <a:schemeClr val="tx1"/>
                </a:solidFill>
                <a:latin typeface="Calibri" panose="020F0502020204030204" pitchFamily="34" charset="0"/>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solidFill>
                  <a:schemeClr val="tx1"/>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solidFill>
                  <a:schemeClr val="tx1"/>
                </a:solidFill>
                <a:latin typeface="Calibri" panose="020F0502020204030204" pitchFamily="34" charset="0"/>
              </a:defRPr>
            </a:lvl1pPr>
            <a:lvl2pPr>
              <a:defRPr sz="2000">
                <a:solidFill>
                  <a:schemeClr val="tx1"/>
                </a:solidFill>
                <a:latin typeface="Calibri" panose="020F0502020204030204" pitchFamily="34" charset="0"/>
              </a:defRPr>
            </a:lvl2pPr>
            <a:lvl3pPr>
              <a:defRPr sz="1800">
                <a:solidFill>
                  <a:schemeClr val="tx1"/>
                </a:solidFill>
                <a:latin typeface="Calibri" panose="020F0502020204030204" pitchFamily="34" charset="0"/>
              </a:defRPr>
            </a:lvl3pPr>
            <a:lvl4pPr>
              <a:defRPr sz="1600">
                <a:solidFill>
                  <a:schemeClr val="tx1"/>
                </a:solidFill>
                <a:latin typeface="Calibri" panose="020F0502020204030204" pitchFamily="34" charset="0"/>
              </a:defRPr>
            </a:lvl4pPr>
            <a:lvl5pPr>
              <a:defRPr sz="1600">
                <a:solidFill>
                  <a:schemeClr val="tx1"/>
                </a:solidFill>
                <a:latin typeface="Calibri" panose="020F0502020204030204" pitchFamily="34" charset="0"/>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lvl1pPr>
              <a:defRPr>
                <a:latin typeface="Calibri" panose="020F0502020204030204" pitchFamily="34" charset="0"/>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8" name="Footer Placeholder 7"/>
          <p:cNvSpPr>
            <a:spLocks noGrp="1"/>
          </p:cNvSpPr>
          <p:nvPr>
            <p:ph type="ftr" sz="quarter" idx="11"/>
          </p:nvPr>
        </p:nvSpPr>
        <p:spPr/>
        <p:txBody>
          <a:bodyPr/>
          <a:lstStyle>
            <a:lvl1pPr>
              <a:defRPr>
                <a:latin typeface="Calibri" panose="020F0502020204030204" pitchFamily="34" charset="0"/>
              </a:defRPr>
            </a:lvl1pPr>
          </a:lstStyle>
          <a:p>
            <a:endParaRPr lang="id-ID" dirty="0">
              <a:solidFill>
                <a:srgbClr val="548DD4">
                  <a:lumMod val="90000"/>
                  <a:lumOff val="10000"/>
                </a:srgbClr>
              </a:solidFill>
            </a:endParaRPr>
          </a:p>
        </p:txBody>
      </p:sp>
      <p:sp>
        <p:nvSpPr>
          <p:cNvPr id="9" name="Slide Number Placeholder 8"/>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68107437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atin typeface="Calibri" panose="020F0502020204030204" pitchFamily="34" charset="0"/>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lvl1pPr>
              <a:defRPr>
                <a:latin typeface="Calibri" panose="020F0502020204030204" pitchFamily="34" charset="0"/>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4" name="Footer Placeholder 3"/>
          <p:cNvSpPr>
            <a:spLocks noGrp="1"/>
          </p:cNvSpPr>
          <p:nvPr>
            <p:ph type="ftr" sz="quarter" idx="11"/>
          </p:nvPr>
        </p:nvSpPr>
        <p:spPr/>
        <p:txBody>
          <a:bodyPr/>
          <a:lstStyle>
            <a:lvl1pPr>
              <a:defRPr>
                <a:latin typeface="Calibri" panose="020F0502020204030204" pitchFamily="34" charset="0"/>
              </a:defRPr>
            </a:lvl1pPr>
          </a:lstStyle>
          <a:p>
            <a:endParaRPr lang="id-ID" dirty="0">
              <a:solidFill>
                <a:srgbClr val="548DD4">
                  <a:lumMod val="90000"/>
                  <a:lumOff val="10000"/>
                </a:srgbClr>
              </a:solidFill>
            </a:endParaRPr>
          </a:p>
        </p:txBody>
      </p:sp>
      <p:sp>
        <p:nvSpPr>
          <p:cNvPr id="5" name="Slide Number Placeholder 4"/>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325137350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3" name="Footer Placeholder 2"/>
          <p:cNvSpPr>
            <a:spLocks noGrp="1"/>
          </p:cNvSpPr>
          <p:nvPr>
            <p:ph type="ftr" sz="quarter" idx="11"/>
          </p:nvPr>
        </p:nvSpPr>
        <p:spPr/>
        <p:txBody>
          <a:bodyPr/>
          <a:lstStyle/>
          <a:p>
            <a:endParaRPr lang="id-ID">
              <a:solidFill>
                <a:srgbClr val="548DD4">
                  <a:lumMod val="90000"/>
                  <a:lumOff val="10000"/>
                </a:srgbClr>
              </a:solidFill>
            </a:endParaRPr>
          </a:p>
        </p:txBody>
      </p:sp>
      <p:sp>
        <p:nvSpPr>
          <p:cNvPr id="4" name="Slide Number Placeholder 3"/>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76735617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solidFill>
                  <a:schemeClr val="tx1"/>
                </a:solidFill>
              </a:defRPr>
            </a:lvl1pPr>
            <a:lvl2pPr>
              <a:defRPr sz="22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6" name="Footer Placeholder 5"/>
          <p:cNvSpPr>
            <a:spLocks noGrp="1"/>
          </p:cNvSpPr>
          <p:nvPr>
            <p:ph type="ftr" sz="quarter" idx="11"/>
          </p:nvPr>
        </p:nvSpPr>
        <p:spPr/>
        <p:txBody>
          <a:bodyPr/>
          <a:lstStyle/>
          <a:p>
            <a:endParaRPr lang="id-ID">
              <a:solidFill>
                <a:srgbClr val="548DD4">
                  <a:lumMod val="90000"/>
                  <a:lumOff val="10000"/>
                </a:srgbClr>
              </a:solidFill>
            </a:endParaRPr>
          </a:p>
        </p:txBody>
      </p:sp>
      <p:sp>
        <p:nvSpPr>
          <p:cNvPr id="7" name="Slide Number Placeholder 6"/>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66890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8EBC2A-AB81-460D-BEBE-344FA87983A3}" type="datetimeFigureOut">
              <a:rPr lang="en-US" smtClean="0"/>
              <a:pPr/>
              <a:t>10/27/2016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8584F6-6BA5-4C21-BDA2-A0282F2F9A56}" type="slidenum">
              <a:rPr lang="en-US" smtClean="0"/>
              <a:pPr/>
              <a:t>‹#›</a:t>
            </a:fld>
            <a:endParaRPr lang="en-US"/>
          </a:p>
        </p:txBody>
      </p:sp>
    </p:spTree>
    <p:extLst>
      <p:ext uri="{BB962C8B-B14F-4D97-AF65-F5344CB8AC3E}">
        <p14:creationId xmlns:p14="http://schemas.microsoft.com/office/powerpoint/2010/main" xmlns="" val="274062327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dirty="0"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6" name="Footer Placeholder 5"/>
          <p:cNvSpPr>
            <a:spLocks noGrp="1"/>
          </p:cNvSpPr>
          <p:nvPr>
            <p:ph type="ftr" sz="quarter" idx="11"/>
          </p:nvPr>
        </p:nvSpPr>
        <p:spPr/>
        <p:txBody>
          <a:bodyPr/>
          <a:lstStyle/>
          <a:p>
            <a:endParaRPr lang="id-ID">
              <a:solidFill>
                <a:srgbClr val="548DD4">
                  <a:lumMod val="90000"/>
                  <a:lumOff val="10000"/>
                </a:srgbClr>
              </a:solidFill>
            </a:endParaRPr>
          </a:p>
        </p:txBody>
      </p:sp>
      <p:sp>
        <p:nvSpPr>
          <p:cNvPr id="7" name="Slide Number Placeholder 6"/>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233551709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5" name="Footer Placeholder 4"/>
          <p:cNvSpPr>
            <a:spLocks noGrp="1"/>
          </p:cNvSpPr>
          <p:nvPr>
            <p:ph type="ftr" sz="quarter" idx="11"/>
          </p:nvPr>
        </p:nvSpPr>
        <p:spPr/>
        <p:txBody>
          <a:bodyPr/>
          <a:lstStyle/>
          <a:p>
            <a:endParaRPr lang="id-ID">
              <a:solidFill>
                <a:srgbClr val="548DD4">
                  <a:lumMod val="90000"/>
                  <a:lumOff val="10000"/>
                </a:srgbClr>
              </a:solidFill>
            </a:endParaRPr>
          </a:p>
        </p:txBody>
      </p:sp>
      <p:sp>
        <p:nvSpPr>
          <p:cNvPr id="6" name="Slide Number Placeholder 5"/>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60047735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5" name="Footer Placeholder 4"/>
          <p:cNvSpPr>
            <a:spLocks noGrp="1"/>
          </p:cNvSpPr>
          <p:nvPr>
            <p:ph type="ftr" sz="quarter" idx="11"/>
          </p:nvPr>
        </p:nvSpPr>
        <p:spPr/>
        <p:txBody>
          <a:bodyPr/>
          <a:lstStyle/>
          <a:p>
            <a:endParaRPr lang="id-ID">
              <a:solidFill>
                <a:srgbClr val="548DD4">
                  <a:lumMod val="90000"/>
                  <a:lumOff val="10000"/>
                </a:srgbClr>
              </a:solidFill>
            </a:endParaRPr>
          </a:p>
        </p:txBody>
      </p:sp>
      <p:sp>
        <p:nvSpPr>
          <p:cNvPr id="6" name="Slide Number Placeholder 5"/>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9310219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762000" y="3200400"/>
            <a:ext cx="7543800" cy="1524000"/>
          </a:xfrm>
        </p:spPr>
        <p:txBody>
          <a:bodyPr>
            <a:noAutofit/>
          </a:bodyPr>
          <a:lstStyle>
            <a:lvl1pPr>
              <a:defRPr sz="4800" b="1">
                <a:latin typeface="Calibri" panose="020F050202020403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lvl1pPr>
              <a:defRPr>
                <a:latin typeface="Calibri" panose="020F0502020204030204" pitchFamily="34" charset="0"/>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5" name="Footer Placeholder 4"/>
          <p:cNvSpPr>
            <a:spLocks noGrp="1"/>
          </p:cNvSpPr>
          <p:nvPr>
            <p:ph type="ftr" sz="quarter" idx="11"/>
          </p:nvPr>
        </p:nvSpPr>
        <p:spPr/>
        <p:txBody>
          <a:bodyPr/>
          <a:lstStyle>
            <a:lvl1pPr>
              <a:defRPr>
                <a:latin typeface="Calibri" panose="020F0502020204030204" pitchFamily="34" charset="0"/>
              </a:defRPr>
            </a:lvl1pPr>
          </a:lstStyle>
          <a:p>
            <a:endParaRPr lang="id-ID" dirty="0">
              <a:solidFill>
                <a:srgbClr val="548DD4">
                  <a:lumMod val="90000"/>
                  <a:lumOff val="10000"/>
                </a:srgbClr>
              </a:solidFill>
            </a:endParaRPr>
          </a:p>
        </p:txBody>
      </p:sp>
      <p:sp>
        <p:nvSpPr>
          <p:cNvPr id="6" name="Slide Number Placeholder 5"/>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275198235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42528" y="404664"/>
            <a:ext cx="6781800" cy="1600200"/>
          </a:xfrm>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700608" y="2060848"/>
            <a:ext cx="7543800" cy="3886200"/>
          </a:xfrm>
        </p:spPr>
        <p:txBody>
          <a:bodyPr/>
          <a:lstStyle>
            <a:lvl1pPr>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a:defRPr>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atin typeface="Calibri" panose="020F0502020204030204" pitchFamily="34" charset="0"/>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5" name="Footer Placeholder 4"/>
          <p:cNvSpPr>
            <a:spLocks noGrp="1"/>
          </p:cNvSpPr>
          <p:nvPr>
            <p:ph type="ftr" sz="quarter" idx="11"/>
          </p:nvPr>
        </p:nvSpPr>
        <p:spPr/>
        <p:txBody>
          <a:bodyPr/>
          <a:lstStyle>
            <a:lvl1pPr>
              <a:defRPr>
                <a:latin typeface="Calibri" panose="020F0502020204030204" pitchFamily="34" charset="0"/>
              </a:defRPr>
            </a:lvl1pPr>
          </a:lstStyle>
          <a:p>
            <a:endParaRPr lang="id-ID" dirty="0">
              <a:solidFill>
                <a:srgbClr val="548DD4">
                  <a:lumMod val="90000"/>
                  <a:lumOff val="10000"/>
                </a:srgbClr>
              </a:solidFill>
            </a:endParaRPr>
          </a:p>
        </p:txBody>
      </p:sp>
      <p:sp>
        <p:nvSpPr>
          <p:cNvPr id="6" name="Slide Number Placeholder 5"/>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207129935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762000" y="3276600"/>
            <a:ext cx="7543800" cy="1676400"/>
          </a:xfrm>
        </p:spPr>
        <p:txBody>
          <a:bodyPr anchor="b" anchorCtr="0"/>
          <a:lstStyle>
            <a:lvl1pPr algn="l">
              <a:defRPr sz="5400" b="0" cap="all">
                <a:latin typeface="Calibri" panose="020F050202020403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latin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atin typeface="Calibri" panose="020F0502020204030204" pitchFamily="34" charset="0"/>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5" name="Footer Placeholder 4"/>
          <p:cNvSpPr>
            <a:spLocks noGrp="1"/>
          </p:cNvSpPr>
          <p:nvPr>
            <p:ph type="ftr" sz="quarter" idx="11"/>
          </p:nvPr>
        </p:nvSpPr>
        <p:spPr/>
        <p:txBody>
          <a:bodyPr/>
          <a:lstStyle>
            <a:lvl1pPr>
              <a:defRPr>
                <a:latin typeface="Calibri" panose="020F0502020204030204" pitchFamily="34" charset="0"/>
              </a:defRPr>
            </a:lvl1pPr>
          </a:lstStyle>
          <a:p>
            <a:endParaRPr lang="id-ID">
              <a:solidFill>
                <a:srgbClr val="548DD4">
                  <a:lumMod val="90000"/>
                  <a:lumOff val="10000"/>
                </a:srgbClr>
              </a:solidFill>
            </a:endParaRPr>
          </a:p>
        </p:txBody>
      </p:sp>
      <p:sp>
        <p:nvSpPr>
          <p:cNvPr id="6" name="Slide Number Placeholder 5"/>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402392626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b="1">
                <a:latin typeface="Calibri" panose="020F0502020204030204" pitchFamily="34" charset="0"/>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762000" y="609601"/>
            <a:ext cx="3657600" cy="3767328"/>
          </a:xfrm>
        </p:spPr>
        <p:txBody>
          <a:bodyPr/>
          <a:lstStyle>
            <a:lvl1pPr>
              <a:defRPr sz="2800">
                <a:solidFill>
                  <a:schemeClr val="tx1"/>
                </a:solidFill>
                <a:latin typeface="Calibri" panose="020F0502020204030204" pitchFamily="34" charset="0"/>
              </a:defRPr>
            </a:lvl1pPr>
            <a:lvl2pPr>
              <a:defRPr sz="2400">
                <a:solidFill>
                  <a:schemeClr val="tx1"/>
                </a:solidFill>
                <a:latin typeface="Calibri" panose="020F0502020204030204" pitchFamily="34" charset="0"/>
              </a:defRPr>
            </a:lvl2pPr>
            <a:lvl3pPr>
              <a:defRPr sz="2000">
                <a:solidFill>
                  <a:schemeClr val="tx1"/>
                </a:solidFill>
                <a:latin typeface="Calibri" panose="020F0502020204030204" pitchFamily="34" charset="0"/>
              </a:defRPr>
            </a:lvl3pPr>
            <a:lvl4pPr>
              <a:defRPr sz="1800">
                <a:solidFill>
                  <a:schemeClr val="tx1"/>
                </a:solidFill>
                <a:latin typeface="Calibri" panose="020F0502020204030204" pitchFamily="34" charset="0"/>
              </a:defRPr>
            </a:lvl4pPr>
            <a:lvl5pPr>
              <a:defRPr sz="1800">
                <a:solidFill>
                  <a:schemeClr val="tx1"/>
                </a:solidFill>
                <a:latin typeface="Calibri" panose="020F0502020204030204"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solidFill>
                  <a:schemeClr val="tx1"/>
                </a:solidFill>
                <a:latin typeface="Calibri" panose="020F0502020204030204" pitchFamily="34" charset="0"/>
              </a:defRPr>
            </a:lvl1pPr>
            <a:lvl2pPr>
              <a:defRPr sz="2400">
                <a:solidFill>
                  <a:schemeClr val="tx1"/>
                </a:solidFill>
                <a:latin typeface="Calibri" panose="020F0502020204030204" pitchFamily="34" charset="0"/>
              </a:defRPr>
            </a:lvl2pPr>
            <a:lvl3pPr>
              <a:defRPr sz="2000">
                <a:solidFill>
                  <a:schemeClr val="tx1"/>
                </a:solidFill>
                <a:latin typeface="Calibri" panose="020F0502020204030204" pitchFamily="34" charset="0"/>
              </a:defRPr>
            </a:lvl3pPr>
            <a:lvl4pPr>
              <a:defRPr sz="1800">
                <a:solidFill>
                  <a:schemeClr val="tx1"/>
                </a:solidFill>
                <a:latin typeface="Calibri" panose="020F0502020204030204" pitchFamily="34" charset="0"/>
              </a:defRPr>
            </a:lvl4pPr>
            <a:lvl5pPr>
              <a:defRPr sz="1800">
                <a:solidFill>
                  <a:schemeClr val="tx1"/>
                </a:solidFill>
                <a:latin typeface="Calibri" panose="020F0502020204030204"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atin typeface="Calibri" panose="020F0502020204030204" pitchFamily="34" charset="0"/>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6" name="Footer Placeholder 5"/>
          <p:cNvSpPr>
            <a:spLocks noGrp="1"/>
          </p:cNvSpPr>
          <p:nvPr>
            <p:ph type="ftr" sz="quarter" idx="11"/>
          </p:nvPr>
        </p:nvSpPr>
        <p:spPr/>
        <p:txBody>
          <a:bodyPr/>
          <a:lstStyle>
            <a:lvl1pPr>
              <a:defRPr>
                <a:latin typeface="Calibri" panose="020F0502020204030204" pitchFamily="34" charset="0"/>
              </a:defRPr>
            </a:lvl1pPr>
          </a:lstStyle>
          <a:p>
            <a:endParaRPr lang="id-ID">
              <a:solidFill>
                <a:srgbClr val="548DD4">
                  <a:lumMod val="90000"/>
                  <a:lumOff val="10000"/>
                </a:srgbClr>
              </a:solidFill>
            </a:endParaRPr>
          </a:p>
        </p:txBody>
      </p:sp>
      <p:sp>
        <p:nvSpPr>
          <p:cNvPr id="7" name="Slide Number Placeholder 6"/>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135271833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solidFill>
                  <a:schemeClr val="tx1"/>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solidFill>
                  <a:schemeClr val="tx1"/>
                </a:solidFill>
                <a:latin typeface="Calibri" panose="020F0502020204030204" pitchFamily="34" charset="0"/>
              </a:defRPr>
            </a:lvl1pPr>
            <a:lvl2pPr>
              <a:defRPr sz="2000">
                <a:solidFill>
                  <a:schemeClr val="tx1"/>
                </a:solidFill>
                <a:latin typeface="Calibri" panose="020F0502020204030204" pitchFamily="34" charset="0"/>
              </a:defRPr>
            </a:lvl2pPr>
            <a:lvl3pPr>
              <a:defRPr sz="1800">
                <a:solidFill>
                  <a:schemeClr val="tx1"/>
                </a:solidFill>
                <a:latin typeface="Calibri" panose="020F0502020204030204" pitchFamily="34" charset="0"/>
              </a:defRPr>
            </a:lvl3pPr>
            <a:lvl4pPr>
              <a:defRPr sz="1600">
                <a:solidFill>
                  <a:schemeClr val="tx1"/>
                </a:solidFill>
                <a:latin typeface="Calibri" panose="020F0502020204030204" pitchFamily="34" charset="0"/>
              </a:defRPr>
            </a:lvl4pPr>
            <a:lvl5pPr>
              <a:defRPr sz="1600">
                <a:solidFill>
                  <a:schemeClr val="tx1"/>
                </a:solidFill>
                <a:latin typeface="Calibri" panose="020F0502020204030204" pitchFamily="34" charset="0"/>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solidFill>
                  <a:schemeClr val="tx1"/>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solidFill>
                  <a:schemeClr val="tx1"/>
                </a:solidFill>
                <a:latin typeface="Calibri" panose="020F0502020204030204" pitchFamily="34" charset="0"/>
              </a:defRPr>
            </a:lvl1pPr>
            <a:lvl2pPr>
              <a:defRPr sz="2000">
                <a:solidFill>
                  <a:schemeClr val="tx1"/>
                </a:solidFill>
                <a:latin typeface="Calibri" panose="020F0502020204030204" pitchFamily="34" charset="0"/>
              </a:defRPr>
            </a:lvl2pPr>
            <a:lvl3pPr>
              <a:defRPr sz="1800">
                <a:solidFill>
                  <a:schemeClr val="tx1"/>
                </a:solidFill>
                <a:latin typeface="Calibri" panose="020F0502020204030204" pitchFamily="34" charset="0"/>
              </a:defRPr>
            </a:lvl3pPr>
            <a:lvl4pPr>
              <a:defRPr sz="1600">
                <a:solidFill>
                  <a:schemeClr val="tx1"/>
                </a:solidFill>
                <a:latin typeface="Calibri" panose="020F0502020204030204" pitchFamily="34" charset="0"/>
              </a:defRPr>
            </a:lvl4pPr>
            <a:lvl5pPr>
              <a:defRPr sz="1600">
                <a:solidFill>
                  <a:schemeClr val="tx1"/>
                </a:solidFill>
                <a:latin typeface="Calibri" panose="020F0502020204030204" pitchFamily="34" charset="0"/>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lvl1pPr>
              <a:defRPr>
                <a:latin typeface="Calibri" panose="020F0502020204030204" pitchFamily="34" charset="0"/>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8" name="Footer Placeholder 7"/>
          <p:cNvSpPr>
            <a:spLocks noGrp="1"/>
          </p:cNvSpPr>
          <p:nvPr>
            <p:ph type="ftr" sz="quarter" idx="11"/>
          </p:nvPr>
        </p:nvSpPr>
        <p:spPr/>
        <p:txBody>
          <a:bodyPr/>
          <a:lstStyle>
            <a:lvl1pPr>
              <a:defRPr>
                <a:latin typeface="Calibri" panose="020F0502020204030204" pitchFamily="34" charset="0"/>
              </a:defRPr>
            </a:lvl1pPr>
          </a:lstStyle>
          <a:p>
            <a:endParaRPr lang="id-ID" dirty="0">
              <a:solidFill>
                <a:srgbClr val="548DD4">
                  <a:lumMod val="90000"/>
                  <a:lumOff val="10000"/>
                </a:srgbClr>
              </a:solidFill>
            </a:endParaRPr>
          </a:p>
        </p:txBody>
      </p:sp>
      <p:sp>
        <p:nvSpPr>
          <p:cNvPr id="9" name="Slide Number Placeholder 8"/>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3632940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atin typeface="Calibri" panose="020F0502020204030204" pitchFamily="34" charset="0"/>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lvl1pPr>
              <a:defRPr>
                <a:latin typeface="Calibri" panose="020F0502020204030204" pitchFamily="34" charset="0"/>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4" name="Footer Placeholder 3"/>
          <p:cNvSpPr>
            <a:spLocks noGrp="1"/>
          </p:cNvSpPr>
          <p:nvPr>
            <p:ph type="ftr" sz="quarter" idx="11"/>
          </p:nvPr>
        </p:nvSpPr>
        <p:spPr/>
        <p:txBody>
          <a:bodyPr/>
          <a:lstStyle>
            <a:lvl1pPr>
              <a:defRPr>
                <a:latin typeface="Calibri" panose="020F0502020204030204" pitchFamily="34" charset="0"/>
              </a:defRPr>
            </a:lvl1pPr>
          </a:lstStyle>
          <a:p>
            <a:endParaRPr lang="id-ID" dirty="0">
              <a:solidFill>
                <a:srgbClr val="548DD4">
                  <a:lumMod val="90000"/>
                  <a:lumOff val="10000"/>
                </a:srgbClr>
              </a:solidFill>
            </a:endParaRPr>
          </a:p>
        </p:txBody>
      </p:sp>
      <p:sp>
        <p:nvSpPr>
          <p:cNvPr id="5" name="Slide Number Placeholder 4"/>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214701034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3" name="Footer Placeholder 2"/>
          <p:cNvSpPr>
            <a:spLocks noGrp="1"/>
          </p:cNvSpPr>
          <p:nvPr>
            <p:ph type="ftr" sz="quarter" idx="11"/>
          </p:nvPr>
        </p:nvSpPr>
        <p:spPr/>
        <p:txBody>
          <a:bodyPr/>
          <a:lstStyle/>
          <a:p>
            <a:endParaRPr lang="id-ID">
              <a:solidFill>
                <a:srgbClr val="548DD4">
                  <a:lumMod val="90000"/>
                  <a:lumOff val="10000"/>
                </a:srgbClr>
              </a:solidFill>
            </a:endParaRPr>
          </a:p>
        </p:txBody>
      </p:sp>
      <p:sp>
        <p:nvSpPr>
          <p:cNvPr id="4" name="Slide Number Placeholder 3"/>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1779688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8EBC2A-AB81-460D-BEBE-344FA87983A3}" type="datetimeFigureOut">
              <a:rPr lang="en-US" smtClean="0"/>
              <a:pPr/>
              <a:t>10/27/2016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8584F6-6BA5-4C21-BDA2-A0282F2F9A56}" type="slidenum">
              <a:rPr lang="en-US" smtClean="0"/>
              <a:pPr/>
              <a:t>‹#›</a:t>
            </a:fld>
            <a:endParaRPr lang="en-US"/>
          </a:p>
        </p:txBody>
      </p:sp>
    </p:spTree>
    <p:extLst>
      <p:ext uri="{BB962C8B-B14F-4D97-AF65-F5344CB8AC3E}">
        <p14:creationId xmlns:p14="http://schemas.microsoft.com/office/powerpoint/2010/main" xmlns="" val="199385349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solidFill>
                  <a:schemeClr val="tx1"/>
                </a:solidFill>
              </a:defRPr>
            </a:lvl1pPr>
            <a:lvl2pPr>
              <a:defRPr sz="22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6" name="Footer Placeholder 5"/>
          <p:cNvSpPr>
            <a:spLocks noGrp="1"/>
          </p:cNvSpPr>
          <p:nvPr>
            <p:ph type="ftr" sz="quarter" idx="11"/>
          </p:nvPr>
        </p:nvSpPr>
        <p:spPr/>
        <p:txBody>
          <a:bodyPr/>
          <a:lstStyle/>
          <a:p>
            <a:endParaRPr lang="id-ID">
              <a:solidFill>
                <a:srgbClr val="548DD4">
                  <a:lumMod val="90000"/>
                  <a:lumOff val="10000"/>
                </a:srgbClr>
              </a:solidFill>
            </a:endParaRPr>
          </a:p>
        </p:txBody>
      </p:sp>
      <p:sp>
        <p:nvSpPr>
          <p:cNvPr id="7" name="Slide Number Placeholder 6"/>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1057956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dirty="0"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6" name="Footer Placeholder 5"/>
          <p:cNvSpPr>
            <a:spLocks noGrp="1"/>
          </p:cNvSpPr>
          <p:nvPr>
            <p:ph type="ftr" sz="quarter" idx="11"/>
          </p:nvPr>
        </p:nvSpPr>
        <p:spPr/>
        <p:txBody>
          <a:bodyPr/>
          <a:lstStyle/>
          <a:p>
            <a:endParaRPr lang="id-ID">
              <a:solidFill>
                <a:srgbClr val="548DD4">
                  <a:lumMod val="90000"/>
                  <a:lumOff val="10000"/>
                </a:srgbClr>
              </a:solidFill>
            </a:endParaRPr>
          </a:p>
        </p:txBody>
      </p:sp>
      <p:sp>
        <p:nvSpPr>
          <p:cNvPr id="7" name="Slide Number Placeholder 6"/>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303081613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5" name="Footer Placeholder 4"/>
          <p:cNvSpPr>
            <a:spLocks noGrp="1"/>
          </p:cNvSpPr>
          <p:nvPr>
            <p:ph type="ftr" sz="quarter" idx="11"/>
          </p:nvPr>
        </p:nvSpPr>
        <p:spPr/>
        <p:txBody>
          <a:bodyPr/>
          <a:lstStyle/>
          <a:p>
            <a:endParaRPr lang="id-ID">
              <a:solidFill>
                <a:srgbClr val="548DD4">
                  <a:lumMod val="90000"/>
                  <a:lumOff val="10000"/>
                </a:srgbClr>
              </a:solidFill>
            </a:endParaRPr>
          </a:p>
        </p:txBody>
      </p:sp>
      <p:sp>
        <p:nvSpPr>
          <p:cNvPr id="6" name="Slide Number Placeholder 5"/>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363541132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5" name="Footer Placeholder 4"/>
          <p:cNvSpPr>
            <a:spLocks noGrp="1"/>
          </p:cNvSpPr>
          <p:nvPr>
            <p:ph type="ftr" sz="quarter" idx="11"/>
          </p:nvPr>
        </p:nvSpPr>
        <p:spPr/>
        <p:txBody>
          <a:bodyPr/>
          <a:lstStyle/>
          <a:p>
            <a:endParaRPr lang="id-ID">
              <a:solidFill>
                <a:srgbClr val="548DD4">
                  <a:lumMod val="90000"/>
                  <a:lumOff val="10000"/>
                </a:srgbClr>
              </a:solidFill>
            </a:endParaRPr>
          </a:p>
        </p:txBody>
      </p:sp>
      <p:sp>
        <p:nvSpPr>
          <p:cNvPr id="6" name="Slide Number Placeholder 5"/>
          <p:cNvSpPr>
            <a:spLocks noGrp="1"/>
          </p:cNvSpPr>
          <p:nvPr>
            <p:ph type="sldNum" sz="quarter" idx="12"/>
          </p:nvPr>
        </p:nvSpPr>
        <p:spPr/>
        <p:txBody>
          <a:body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Tree>
    <p:extLst>
      <p:ext uri="{BB962C8B-B14F-4D97-AF65-F5344CB8AC3E}">
        <p14:creationId xmlns:p14="http://schemas.microsoft.com/office/powerpoint/2010/main" xmlns="" val="1654280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jpe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image" Target="../media/image6.jpeg"/><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theme" Target="../theme/theme6.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7.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0.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theme" Target="../theme/theme8.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8EBC2A-AB81-460D-BEBE-344FA87983A3}" type="datetimeFigureOut">
              <a:rPr lang="en-US" smtClean="0"/>
              <a:pPr/>
              <a:t>10/27/2016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8584F6-6BA5-4C21-BDA2-A0282F2F9A56}" type="slidenum">
              <a:rPr lang="en-US" smtClean="0"/>
              <a:pPr/>
              <a:t>‹#›</a:t>
            </a:fld>
            <a:endParaRPr lang="en-US"/>
          </a:p>
        </p:txBody>
      </p:sp>
      <p:sp>
        <p:nvSpPr>
          <p:cNvPr id="7" name="Rectangle 6"/>
          <p:cNvSpPr/>
          <p:nvPr userDrawn="1"/>
        </p:nvSpPr>
        <p:spPr>
          <a:xfrm>
            <a:off x="0" y="0"/>
            <a:ext cx="9144000" cy="6858000"/>
          </a:xfrm>
          <a:prstGeom prst="rect">
            <a:avLst/>
          </a:prstGeom>
          <a:solidFill>
            <a:srgbClr val="167BA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75328015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83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15"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sp>
        <p:nvSpPr>
          <p:cNvPr id="2" name="Title Placeholder 1"/>
          <p:cNvSpPr>
            <a:spLocks noGrp="1"/>
          </p:cNvSpPr>
          <p:nvPr>
            <p:ph type="title"/>
          </p:nvPr>
        </p:nvSpPr>
        <p:spPr>
          <a:xfrm>
            <a:off x="762000" y="274638"/>
            <a:ext cx="80772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1600200"/>
            <a:ext cx="80772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20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7B281C-5159-4971-8228-52B9A72E9ED2}" type="datetimeFigureOut">
              <a:rPr lang="en-US" smtClean="0">
                <a:solidFill>
                  <a:prstClr val="black">
                    <a:tint val="75000"/>
                  </a:prstClr>
                </a:solidFill>
              </a:rPr>
              <a:pPr/>
              <a:t>10/27/2016</a:t>
            </a:fld>
            <a:endParaRPr lang="en-US" dirty="0">
              <a:solidFill>
                <a:prstClr val="black">
                  <a:tint val="75000"/>
                </a:prstClr>
              </a:solidFill>
            </a:endParaRPr>
          </a:p>
        </p:txBody>
      </p:sp>
      <p:sp>
        <p:nvSpPr>
          <p:cNvPr id="5" name="Footer Placeholder 4"/>
          <p:cNvSpPr>
            <a:spLocks noGrp="1"/>
          </p:cNvSpPr>
          <p:nvPr>
            <p:ph type="ftr" sz="quarter" idx="3"/>
          </p:nvPr>
        </p:nvSpPr>
        <p:spPr>
          <a:xfrm>
            <a:off x="33528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7056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D6E5A2-EC83-451F-A719-9AC1370DD5CF}" type="slidenum">
              <a:rPr lang="en-US" smtClean="0">
                <a:solidFill>
                  <a:prstClr val="black">
                    <a:tint val="75000"/>
                  </a:prstClr>
                </a:solidFill>
              </a:rPr>
              <a:pPr/>
              <a:t>‹#›</a:t>
            </a:fld>
            <a:endParaRPr lang="en-US" dirty="0">
              <a:solidFill>
                <a:prstClr val="black">
                  <a:tint val="75000"/>
                </a:prstClr>
              </a:solidFill>
            </a:endParaRPr>
          </a:p>
        </p:txBody>
      </p:sp>
      <p:pic>
        <p:nvPicPr>
          <p:cNvPr id="8" name="Picture 7"/>
          <p:cNvPicPr>
            <a:picLocks noChangeAspect="1"/>
          </p:cNvPicPr>
          <p:nvPr/>
        </p:nvPicPr>
        <p:blipFill rotWithShape="1">
          <a:blip r:embed="rId16" cstate="email">
            <a:extLst>
              <a:ext uri="{28A0092B-C50C-407E-A947-70E740481C1C}">
                <a14:useLocalDpi xmlns:a14="http://schemas.microsoft.com/office/drawing/2010/main" xmlns=""/>
              </a:ext>
            </a:extLst>
          </a:blip>
          <a:srcRect/>
          <a:stretch/>
        </p:blipFill>
        <p:spPr>
          <a:xfrm>
            <a:off x="-152400" y="-109183"/>
            <a:ext cx="818707" cy="7083189"/>
          </a:xfrm>
          <a:prstGeom prst="rect">
            <a:avLst/>
          </a:prstGeom>
        </p:spPr>
      </p:pic>
    </p:spTree>
    <p:extLst>
      <p:ext uri="{BB962C8B-B14F-4D97-AF65-F5344CB8AC3E}">
        <p14:creationId xmlns:p14="http://schemas.microsoft.com/office/powerpoint/2010/main" xmlns="" val="2822712642"/>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833" r:id="rId13"/>
  </p:sldLayoutIdLst>
  <p:transition spd="slow">
    <p:wipe dir="d"/>
  </p:transition>
  <p:timing>
    <p:tnLst>
      <p:par>
        <p:cTn id="1" dur="indefinite" restart="never" nodeType="tmRoot"/>
      </p:par>
    </p:tnLst>
  </p:timing>
  <p:txStyles>
    <p:titleStyle>
      <a:lvl1pPr algn="l" defTabSz="914400" rtl="0" eaLnBrk="1" latinLnBrk="0" hangingPunct="1">
        <a:spcBef>
          <a:spcPct val="0"/>
        </a:spcBef>
        <a:buNone/>
        <a:defRPr lang="en-US" sz="4400" kern="1200" dirty="0" smtClean="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8EBC2A-AB81-460D-BEBE-344FA87983A3}" type="datetimeFigureOut">
              <a:rPr lang="en-US" smtClean="0">
                <a:solidFill>
                  <a:prstClr val="black">
                    <a:tint val="75000"/>
                  </a:prstClr>
                </a:solidFill>
              </a:rPr>
              <a:pPr/>
              <a:t>10/27/2016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8584F6-6BA5-4C21-BDA2-A0282F2F9A56}" type="slidenum">
              <a:rPr lang="en-US" smtClean="0">
                <a:solidFill>
                  <a:prstClr val="black">
                    <a:tint val="75000"/>
                  </a:prstClr>
                </a:solidFill>
              </a:rPr>
              <a:pPr/>
              <a:t>‹#›</a:t>
            </a:fld>
            <a:endParaRPr lang="en-US">
              <a:solidFill>
                <a:prstClr val="black">
                  <a:tint val="75000"/>
                </a:prstClr>
              </a:solidFill>
            </a:endParaRPr>
          </a:p>
        </p:txBody>
      </p:sp>
      <p:sp>
        <p:nvSpPr>
          <p:cNvPr id="7" name="Rectangle 6"/>
          <p:cNvSpPr/>
          <p:nvPr userDrawn="1"/>
        </p:nvSpPr>
        <p:spPr>
          <a:xfrm>
            <a:off x="0" y="0"/>
            <a:ext cx="9144000" cy="6858000"/>
          </a:xfrm>
          <a:prstGeom prst="rect">
            <a:avLst/>
          </a:prstGeom>
          <a:solidFill>
            <a:srgbClr val="167BA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2129515960"/>
      </p:ext>
    </p:extLst>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 id="2147483845" r:id="rId10"/>
    <p:sldLayoutId id="2147483846" r:id="rId11"/>
    <p:sldLayoutId id="2147483847"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solidFill>
                <a:prstClr val="black"/>
              </a:solidFill>
            </a:endParaRPr>
          </a:p>
        </p:txBody>
      </p:sp>
      <p:sp>
        <p:nvSpPr>
          <p:cNvPr id="12" name="Freeform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033"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cs typeface="+mn-cs"/>
              </a:defRPr>
            </a:lvl1pPr>
            <a:extLst/>
          </a:lstStyle>
          <a:p>
            <a:pPr>
              <a:defRPr/>
            </a:pPr>
            <a:fld id="{F728B584-173B-4DF0-892B-E6F2929B283E}" type="datetimeFigureOut">
              <a:rPr lang="id-ID">
                <a:solidFill>
                  <a:prstClr val="black"/>
                </a:solidFill>
              </a:rPr>
              <a:pPr>
                <a:defRPr/>
              </a:pPr>
              <a:t>27/10/2016</a:t>
            </a:fld>
            <a:endParaRPr lang="id-ID">
              <a:solidFill>
                <a:prstClr val="black"/>
              </a:solidFill>
            </a:endParaRPr>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id-ID">
              <a:solidFill>
                <a:prstClr val="black"/>
              </a:solidFill>
            </a:endParaRP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cs typeface="+mn-cs"/>
              </a:defRPr>
            </a:lvl1pPr>
            <a:extLst/>
          </a:lstStyle>
          <a:p>
            <a:pPr>
              <a:defRPr/>
            </a:pPr>
            <a:fld id="{FD7308B1-F243-4C3E-BA07-58E0B72FFED2}" type="slidenum">
              <a:rPr lang="id-ID">
                <a:solidFill>
                  <a:prstClr val="black"/>
                </a:solidFill>
              </a:rPr>
              <a:pPr>
                <a:defRPr/>
              </a:pPr>
              <a:t>‹#›</a:t>
            </a:fld>
            <a:endParaRPr lang="id-ID">
              <a:solidFill>
                <a:prstClr val="black"/>
              </a:solidFill>
            </a:endParaRPr>
          </a:p>
        </p:txBody>
      </p:sp>
    </p:spTree>
    <p:extLst>
      <p:ext uri="{BB962C8B-B14F-4D97-AF65-F5344CB8AC3E}">
        <p14:creationId xmlns:p14="http://schemas.microsoft.com/office/powerpoint/2010/main" xmlns="" val="2122583187"/>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077BC8ED-5DCA-453C-8554-672C252C9AF8}" type="slidenum">
              <a:rPr lang="id-ID" smtClean="0"/>
              <a:pPr/>
              <a:t>‹#›</a:t>
            </a:fld>
            <a:endParaRPr lang="id-ID"/>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id-ID">
              <a:solidFill>
                <a:srgbClr val="DFDCB7"/>
              </a:solidFill>
            </a:endParaRPr>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609DC13F-3608-480F-A1C5-63BECB0A74B0}" type="datetimeFigureOut">
              <a:rPr lang="id-ID" smtClean="0">
                <a:solidFill>
                  <a:srgbClr val="DFDCB7"/>
                </a:solidFill>
              </a:rPr>
              <a:pPr/>
              <a:t>27/10/2016</a:t>
            </a:fld>
            <a:endParaRPr lang="id-ID">
              <a:solidFill>
                <a:srgbClr val="DFDCB7"/>
              </a:solidFill>
            </a:endParaRPr>
          </a:p>
        </p:txBody>
      </p:sp>
    </p:spTree>
    <p:extLst>
      <p:ext uri="{BB962C8B-B14F-4D97-AF65-F5344CB8AC3E}">
        <p14:creationId xmlns:p14="http://schemas.microsoft.com/office/powerpoint/2010/main" xmlns="" val="621439861"/>
      </p:ext>
    </p:extLst>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 id="2147483872" r:id="rId12"/>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id-ID">
              <a:solidFill>
                <a:srgbClr val="548DD4">
                  <a:lumMod val="90000"/>
                  <a:lumOff val="10000"/>
                </a:srgbClr>
              </a:solidFill>
            </a:endParaRPr>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3805479031"/>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id-ID">
              <a:solidFill>
                <a:srgbClr val="548DD4">
                  <a:lumMod val="90000"/>
                  <a:lumOff val="10000"/>
                </a:srgbClr>
              </a:solidFill>
            </a:endParaRPr>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345910275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890" r:id="rId5"/>
    <p:sldLayoutId id="2147483891" r:id="rId6"/>
    <p:sldLayoutId id="2147483892" r:id="rId7"/>
    <p:sldLayoutId id="2147483893" r:id="rId8"/>
    <p:sldLayoutId id="2147483894" r:id="rId9"/>
    <p:sldLayoutId id="2147483895" r:id="rId10"/>
    <p:sldLayoutId id="2147483896" r:id="rId11"/>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23A19956-D57B-454E-8149-3E971E17BD65}" type="datetimeFigureOut">
              <a:rPr lang="id-ID" smtClean="0">
                <a:solidFill>
                  <a:srgbClr val="548DD4">
                    <a:lumMod val="90000"/>
                    <a:lumOff val="10000"/>
                  </a:srgbClr>
                </a:solidFill>
              </a:rPr>
              <a:pPr/>
              <a:t>27/10/2016</a:t>
            </a:fld>
            <a:endParaRPr lang="id-ID">
              <a:solidFill>
                <a:srgbClr val="548DD4">
                  <a:lumMod val="90000"/>
                  <a:lumOff val="10000"/>
                </a:srgbClr>
              </a:solidFill>
            </a:endParaRPr>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id-ID">
              <a:solidFill>
                <a:srgbClr val="548DD4">
                  <a:lumMod val="90000"/>
                  <a:lumOff val="10000"/>
                </a:srgbClr>
              </a:solidFill>
            </a:endParaRPr>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658053F3-CD0A-4FFE-9712-842515266A89}" type="slidenum">
              <a:rPr lang="id-ID" smtClean="0">
                <a:solidFill>
                  <a:srgbClr val="262626">
                    <a:lumMod val="85000"/>
                    <a:lumOff val="15000"/>
                  </a:srgbClr>
                </a:solidFill>
              </a:rPr>
              <a:pPr/>
              <a:t>‹#›</a:t>
            </a:fld>
            <a:endParaRPr lang="id-ID">
              <a:solidFill>
                <a:srgbClr val="262626">
                  <a:lumMod val="85000"/>
                  <a:lumOff val="15000"/>
                </a:srgbClr>
              </a:solidFill>
            </a:endParaRPr>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1945099899"/>
      </p:ext>
    </p:extLst>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4.jpe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3" Type="http://schemas.openxmlformats.org/officeDocument/2006/relationships/hyperlink" Target="mailto:web-kemkes-terpadu@googlegroups.com" TargetMode="External"/><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4.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image" Target="../media/image19.jpeg"/><Relationship Id="rId1" Type="http://schemas.openxmlformats.org/officeDocument/2006/relationships/slideLayout" Target="../slideLayouts/slideLayout39.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emf"/><Relationship Id="rId4" Type="http://schemas.openxmlformats.org/officeDocument/2006/relationships/image" Target="../media/image21.jpeg"/><Relationship Id="rId9"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0.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30.png"/><Relationship Id="rId5" Type="http://schemas.openxmlformats.org/officeDocument/2006/relationships/notesSlide" Target="../notesSlides/notesSlide8.xml"/><Relationship Id="rId4"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1.xml.rels><?xml version="1.0" encoding="UTF-8" standalone="yes"?>
<Relationships xmlns="http://schemas.openxmlformats.org/package/2006/relationships"><Relationship Id="rId8" Type="http://schemas.openxmlformats.org/officeDocument/2006/relationships/tags" Target="../tags/tag11.xml"/><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notesSlide" Target="../notesSlides/notesSlide11.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slideLayout" Target="../slideLayouts/slideLayout54.xml"/><Relationship Id="rId5" Type="http://schemas.openxmlformats.org/officeDocument/2006/relationships/tags" Target="../tags/tag8.xml"/><Relationship Id="rId10" Type="http://schemas.openxmlformats.org/officeDocument/2006/relationships/tags" Target="../tags/tag13.xml"/><Relationship Id="rId4" Type="http://schemas.openxmlformats.org/officeDocument/2006/relationships/tags" Target="../tags/tag7.xml"/><Relationship Id="rId9" Type="http://schemas.openxmlformats.org/officeDocument/2006/relationships/tags" Target="../tags/tag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3.xml.rels><?xml version="1.0" encoding="UTF-8" standalone="yes"?>
<Relationships xmlns="http://schemas.openxmlformats.org/package/2006/relationships"><Relationship Id="rId8" Type="http://schemas.openxmlformats.org/officeDocument/2006/relationships/tags" Target="../tags/tag21.xml"/><Relationship Id="rId3" Type="http://schemas.openxmlformats.org/officeDocument/2006/relationships/tags" Target="../tags/tag16.xml"/><Relationship Id="rId7" Type="http://schemas.openxmlformats.org/officeDocument/2006/relationships/tags" Target="../tags/tag20.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notesSlide" Target="../notesSlides/notesSlide12.xml"/><Relationship Id="rId5" Type="http://schemas.openxmlformats.org/officeDocument/2006/relationships/tags" Target="../tags/tag18.xml"/><Relationship Id="rId10" Type="http://schemas.openxmlformats.org/officeDocument/2006/relationships/slideLayout" Target="../slideLayouts/slideLayout54.xml"/><Relationship Id="rId4" Type="http://schemas.openxmlformats.org/officeDocument/2006/relationships/tags" Target="../tags/tag17.xml"/><Relationship Id="rId9" Type="http://schemas.openxmlformats.org/officeDocument/2006/relationships/tags" Target="../tags/tag2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9.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30.png"/><Relationship Id="rId5" Type="http://schemas.openxmlformats.org/officeDocument/2006/relationships/notesSlide" Target="../notesSlides/notesSlide13.xml"/><Relationship Id="rId4"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4.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22.xml"/><Relationship Id="rId1" Type="http://schemas.openxmlformats.org/officeDocument/2006/relationships/tags" Target="../tags/tag26.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22.xml"/><Relationship Id="rId1" Type="http://schemas.openxmlformats.org/officeDocument/2006/relationships/tags" Target="../tags/tag27.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22.xml"/><Relationship Id="rId1" Type="http://schemas.openxmlformats.org/officeDocument/2006/relationships/tags" Target="../tags/tag28.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22.xml"/><Relationship Id="rId1" Type="http://schemas.openxmlformats.org/officeDocument/2006/relationships/tags" Target="../tags/tag29.xml"/></Relationships>
</file>

<file path=ppt/slides/_rels/slide4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22.xml"/><Relationship Id="rId1" Type="http://schemas.openxmlformats.org/officeDocument/2006/relationships/tags" Target="../tags/tag30.xml"/></Relationships>
</file>

<file path=ppt/slides/_rels/slide46.xml.rels><?xml version="1.0" encoding="UTF-8" standalone="yes"?>
<Relationships xmlns="http://schemas.openxmlformats.org/package/2006/relationships"><Relationship Id="rId3" Type="http://schemas.openxmlformats.org/officeDocument/2006/relationships/hyperlink" Target="http://www.depkes.go.id/article/view/16020900004/peringatan-hari-kanker-sedunia-kami-bisa-aku-bisa.html" TargetMode="External"/><Relationship Id="rId2" Type="http://schemas.openxmlformats.org/officeDocument/2006/relationships/image" Target="../media/image45.png"/><Relationship Id="rId1" Type="http://schemas.openxmlformats.org/officeDocument/2006/relationships/slideLayout" Target="../slideLayouts/slideLayout16.xml"/><Relationship Id="rId4" Type="http://schemas.openxmlformats.org/officeDocument/2006/relationships/image" Target="../media/image46.png"/></Relationships>
</file>

<file path=ppt/slides/_rels/slide4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slideLayout" Target="../slideLayouts/slideLayout22.xml"/><Relationship Id="rId1" Type="http://schemas.openxmlformats.org/officeDocument/2006/relationships/tags" Target="../tags/tag31.xml"/></Relationships>
</file>

<file path=ppt/slides/_rels/slide4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slideLayout" Target="../slideLayouts/slideLayout22.xml"/><Relationship Id="rId1" Type="http://schemas.openxmlformats.org/officeDocument/2006/relationships/tags" Target="../tags/tag3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5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15.xml"/><Relationship Id="rId1" Type="http://schemas.openxmlformats.org/officeDocument/2006/relationships/vmlDrawing" Target="../drawings/vmlDrawing1.vml"/><Relationship Id="rId4" Type="http://schemas.openxmlformats.org/officeDocument/2006/relationships/package" Target="../embeddings/Microsoft_Office_Word_Document2.docx"/></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diagramData" Target="../diagrams/data1.xml"/><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rosur kemkes 60 x 160.tif"/>
          <p:cNvPicPr>
            <a:picLocks noChangeAspect="1"/>
          </p:cNvPicPr>
          <p:nvPr/>
        </p:nvPicPr>
        <p:blipFill>
          <a:blip r:embed="rId2" cstate="print"/>
          <a:stretch>
            <a:fillRect/>
          </a:stretch>
        </p:blipFill>
        <p:spPr>
          <a:xfrm>
            <a:off x="-11387185" y="1205233"/>
            <a:ext cx="20531185" cy="4411342"/>
          </a:xfrm>
          <a:prstGeom prst="rect">
            <a:avLst/>
          </a:prstGeom>
        </p:spPr>
      </p:pic>
      <p:sp>
        <p:nvSpPr>
          <p:cNvPr id="7" name="Title 1"/>
          <p:cNvSpPr txBox="1">
            <a:spLocks/>
          </p:cNvSpPr>
          <p:nvPr/>
        </p:nvSpPr>
        <p:spPr>
          <a:xfrm>
            <a:off x="-457200" y="3330575"/>
            <a:ext cx="9144000" cy="1470025"/>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endParaRPr>
          </a:p>
        </p:txBody>
      </p:sp>
      <p:sp>
        <p:nvSpPr>
          <p:cNvPr id="8" name="Title 1"/>
          <p:cNvSpPr txBox="1">
            <a:spLocks/>
          </p:cNvSpPr>
          <p:nvPr/>
        </p:nvSpPr>
        <p:spPr>
          <a:xfrm>
            <a:off x="-457200" y="3940175"/>
            <a:ext cx="9144000" cy="1470025"/>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endParaRPr lang="id-ID" sz="2000" b="1" noProof="0" dirty="0" smtClean="0">
              <a:latin typeface="Arial" pitchFamily="34" charset="0"/>
              <a:ea typeface="+mj-ea"/>
              <a:cs typeface="Arial" pitchFamily="34" charset="0"/>
            </a:endParaRPr>
          </a:p>
          <a:p>
            <a:pPr marL="0" marR="0" lvl="0" indent="0" algn="r" defTabSz="914400" rtl="0" eaLnBrk="1" fontAlgn="auto" latinLnBrk="0" hangingPunct="1">
              <a:lnSpc>
                <a:spcPct val="100000"/>
              </a:lnSpc>
              <a:spcBef>
                <a:spcPct val="0"/>
              </a:spcBef>
              <a:spcAft>
                <a:spcPts val="0"/>
              </a:spcAft>
              <a:buClrTx/>
              <a:buSzTx/>
              <a:buFontTx/>
              <a:buNone/>
              <a:tabLst/>
              <a:defRPr/>
            </a:pPr>
            <a:endParaRPr kumimoji="0" lang="en-US" sz="2000" b="1"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endParaRPr>
          </a:p>
        </p:txBody>
      </p:sp>
      <p:sp>
        <p:nvSpPr>
          <p:cNvPr id="9" name="Title 1"/>
          <p:cNvSpPr txBox="1">
            <a:spLocks/>
          </p:cNvSpPr>
          <p:nvPr/>
        </p:nvSpPr>
        <p:spPr>
          <a:xfrm>
            <a:off x="1696144" y="2527176"/>
            <a:ext cx="7772400" cy="2269976"/>
          </a:xfrm>
          <a:prstGeom prst="rect">
            <a:avLst/>
          </a:prstGeom>
        </p:spPr>
        <p:txBody>
          <a:bodyPr vert="horz" lIns="91440" tIns="45720" rIns="91440" bIns="45720" rtlCol="0" anchor="ctr">
            <a:normAutofit/>
          </a:bodyPr>
          <a:lstStyle/>
          <a:p>
            <a:pPr>
              <a:spcBef>
                <a:spcPct val="0"/>
              </a:spcBef>
              <a:defRPr/>
            </a:pPr>
            <a:r>
              <a:rPr lang="id-ID" sz="4000" b="1" dirty="0" smtClean="0">
                <a:latin typeface="Arial" pitchFamily="34" charset="0"/>
                <a:cs typeface="Arial" pitchFamily="34" charset="0"/>
              </a:rPr>
              <a:t>Pen</a:t>
            </a:r>
            <a:r>
              <a:rPr lang="en-US" sz="4000" b="1" dirty="0" err="1" smtClean="0">
                <a:latin typeface="Arial" pitchFamily="34" charset="0"/>
                <a:cs typeface="Arial" pitchFamily="34" charset="0"/>
              </a:rPr>
              <a:t>gelola</a:t>
            </a:r>
            <a:r>
              <a:rPr lang="id-ID" sz="4000" b="1" dirty="0" smtClean="0">
                <a:latin typeface="Arial" pitchFamily="34" charset="0"/>
                <a:cs typeface="Arial" pitchFamily="34" charset="0"/>
              </a:rPr>
              <a:t>an </a:t>
            </a:r>
            <a:r>
              <a:rPr lang="en-US" sz="4000" b="1" dirty="0" smtClean="0">
                <a:latin typeface="Arial" pitchFamily="34" charset="0"/>
                <a:cs typeface="Arial" pitchFamily="34" charset="0"/>
              </a:rPr>
              <a:t>Website</a:t>
            </a:r>
            <a:endParaRPr lang="id-ID" sz="4000" b="1" dirty="0" smtClean="0">
              <a:latin typeface="Arial" pitchFamily="34" charset="0"/>
              <a:cs typeface="Arial" pitchFamily="34" charset="0"/>
            </a:endParaRPr>
          </a:p>
          <a:p>
            <a:pPr>
              <a:spcBef>
                <a:spcPct val="0"/>
              </a:spcBef>
              <a:defRPr/>
            </a:pPr>
            <a:r>
              <a:rPr lang="id-ID" sz="4000" b="1" dirty="0" smtClean="0">
                <a:latin typeface="Arial" pitchFamily="34" charset="0"/>
                <a:cs typeface="Arial" pitchFamily="34" charset="0"/>
              </a:rPr>
              <a:t>Kemen</a:t>
            </a:r>
            <a:r>
              <a:rPr lang="en-US" sz="4000" b="1" dirty="0" err="1" smtClean="0">
                <a:latin typeface="Arial" pitchFamily="34" charset="0"/>
                <a:cs typeface="Arial" pitchFamily="34" charset="0"/>
              </a:rPr>
              <a:t>terian</a:t>
            </a:r>
            <a:r>
              <a:rPr lang="en-US" sz="4000" b="1" dirty="0" smtClean="0">
                <a:latin typeface="Arial" pitchFamily="34" charset="0"/>
                <a:cs typeface="Arial" pitchFamily="34" charset="0"/>
              </a:rPr>
              <a:t> </a:t>
            </a:r>
            <a:r>
              <a:rPr lang="en-US" sz="4000" b="1" dirty="0" err="1" smtClean="0">
                <a:latin typeface="Arial" pitchFamily="34" charset="0"/>
                <a:cs typeface="Arial" pitchFamily="34" charset="0"/>
              </a:rPr>
              <a:t>Kesehatan</a:t>
            </a:r>
            <a:endParaRPr lang="en-US" sz="4000" b="1" dirty="0" smtClean="0">
              <a:latin typeface="Arial" pitchFamily="34" charset="0"/>
              <a:cs typeface="Arial" pitchFamily="34" charset="0"/>
            </a:endParaRPr>
          </a:p>
          <a:p>
            <a:pPr>
              <a:spcBef>
                <a:spcPct val="0"/>
              </a:spcBef>
              <a:defRPr/>
            </a:pPr>
            <a:r>
              <a:rPr lang="en-US" sz="4000" b="1" dirty="0" smtClean="0">
                <a:solidFill>
                  <a:srgbClr val="002060"/>
                </a:solidFill>
                <a:latin typeface="Arial" pitchFamily="34" charset="0"/>
                <a:cs typeface="Arial" pitchFamily="34" charset="0"/>
              </a:rPr>
              <a:t>www. </a:t>
            </a:r>
            <a:r>
              <a:rPr lang="en-US" sz="4000" b="1" dirty="0">
                <a:solidFill>
                  <a:srgbClr val="002060"/>
                </a:solidFill>
                <a:latin typeface="Arial" pitchFamily="34" charset="0"/>
                <a:cs typeface="Arial" pitchFamily="34" charset="0"/>
              </a:rPr>
              <a:t>k</a:t>
            </a:r>
            <a:r>
              <a:rPr lang="en-US" sz="4000" b="1" dirty="0" smtClean="0">
                <a:solidFill>
                  <a:srgbClr val="002060"/>
                </a:solidFill>
                <a:latin typeface="Arial" pitchFamily="34" charset="0"/>
                <a:cs typeface="Arial" pitchFamily="34" charset="0"/>
              </a:rPr>
              <a:t>emkes.go.id</a:t>
            </a:r>
            <a:endParaRPr lang="id-ID" sz="4000" b="1" dirty="0" smtClean="0">
              <a:solidFill>
                <a:srgbClr val="002060"/>
              </a:solidFill>
              <a:latin typeface="Arial" pitchFamily="34" charset="0"/>
              <a:cs typeface="Arial" pitchFamily="34" charset="0"/>
            </a:endParaRPr>
          </a:p>
          <a:p>
            <a:pPr>
              <a:spcBef>
                <a:spcPct val="0"/>
              </a:spcBef>
              <a:defRPr/>
            </a:pPr>
            <a:endParaRPr lang="en-US" sz="4000" b="1" dirty="0">
              <a:latin typeface="Arial" pitchFamily="34" charset="0"/>
              <a:cs typeface="Arial" pitchFamily="34" charset="0"/>
            </a:endParaRPr>
          </a:p>
          <a:p>
            <a:pPr marL="0" marR="0" lvl="0" indent="0" algn="r" defTabSz="914400" rtl="0" eaLnBrk="1" fontAlgn="auto" latinLnBrk="0" hangingPunct="1">
              <a:lnSpc>
                <a:spcPct val="100000"/>
              </a:lnSpc>
              <a:spcBef>
                <a:spcPct val="0"/>
              </a:spcBef>
              <a:spcAft>
                <a:spcPts val="0"/>
              </a:spcAft>
              <a:buClrTx/>
              <a:buSzTx/>
              <a:buFontTx/>
              <a:buNone/>
              <a:tabLst/>
              <a:defRPr/>
            </a:pPr>
            <a:endParaRPr kumimoji="0" lang="en-US" sz="4400" b="1"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endParaRPr>
          </a:p>
        </p:txBody>
      </p:sp>
      <p:sp>
        <p:nvSpPr>
          <p:cNvPr id="10" name="Title 1"/>
          <p:cNvSpPr txBox="1">
            <a:spLocks/>
          </p:cNvSpPr>
          <p:nvPr/>
        </p:nvSpPr>
        <p:spPr>
          <a:xfrm>
            <a:off x="-457200" y="5616575"/>
            <a:ext cx="9144000" cy="1470025"/>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z="2000" b="1" noProof="0" dirty="0" smtClean="0">
                <a:solidFill>
                  <a:schemeClr val="bg1"/>
                </a:solidFill>
                <a:latin typeface="Arial" pitchFamily="34" charset="0"/>
                <a:ea typeface="+mj-ea"/>
                <a:cs typeface="Arial" pitchFamily="34" charset="0"/>
              </a:rPr>
              <a:t>Padang, </a:t>
            </a:r>
            <a:r>
              <a:rPr lang="id-ID" sz="2000" b="1" noProof="0" dirty="0" smtClean="0">
                <a:solidFill>
                  <a:schemeClr val="bg1"/>
                </a:solidFill>
                <a:latin typeface="Arial" pitchFamily="34" charset="0"/>
                <a:ea typeface="+mj-ea"/>
                <a:cs typeface="Arial" pitchFamily="34" charset="0"/>
              </a:rPr>
              <a:t> </a:t>
            </a:r>
            <a:r>
              <a:rPr lang="en-US" sz="2000" b="1" dirty="0" smtClean="0">
                <a:solidFill>
                  <a:schemeClr val="bg1"/>
                </a:solidFill>
                <a:latin typeface="Arial" pitchFamily="34" charset="0"/>
                <a:ea typeface="+mj-ea"/>
                <a:cs typeface="Arial" pitchFamily="34" charset="0"/>
              </a:rPr>
              <a:t>25 </a:t>
            </a:r>
            <a:r>
              <a:rPr lang="en-US" sz="2000" b="1" dirty="0" err="1" smtClean="0">
                <a:solidFill>
                  <a:schemeClr val="bg1"/>
                </a:solidFill>
                <a:latin typeface="Arial" pitchFamily="34" charset="0"/>
                <a:ea typeface="+mj-ea"/>
                <a:cs typeface="Arial" pitchFamily="34" charset="0"/>
              </a:rPr>
              <a:t>Oktober</a:t>
            </a:r>
            <a:r>
              <a:rPr lang="id-ID" sz="2000" b="1" noProof="0" dirty="0" smtClean="0">
                <a:solidFill>
                  <a:schemeClr val="bg1"/>
                </a:solidFill>
                <a:latin typeface="Arial" pitchFamily="34" charset="0"/>
                <a:ea typeface="+mj-ea"/>
                <a:cs typeface="Arial" pitchFamily="34" charset="0"/>
              </a:rPr>
              <a:t> </a:t>
            </a:r>
            <a:r>
              <a:rPr lang="en-US" sz="2000" b="1" noProof="0" dirty="0" smtClean="0">
                <a:solidFill>
                  <a:schemeClr val="bg1"/>
                </a:solidFill>
                <a:latin typeface="Arial" pitchFamily="34" charset="0"/>
                <a:ea typeface="+mj-ea"/>
                <a:cs typeface="Arial" pitchFamily="34" charset="0"/>
              </a:rPr>
              <a:t>201</a:t>
            </a:r>
            <a:r>
              <a:rPr lang="id-ID" sz="2000" b="1" noProof="0" dirty="0" smtClean="0">
                <a:solidFill>
                  <a:schemeClr val="bg1"/>
                </a:solidFill>
                <a:latin typeface="Arial" pitchFamily="34" charset="0"/>
                <a:ea typeface="+mj-ea"/>
                <a:cs typeface="Arial" pitchFamily="34" charset="0"/>
              </a:rPr>
              <a:t>6</a:t>
            </a:r>
            <a:endParaRPr kumimoji="0" lang="en-US" sz="2000" b="1"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219200"/>
            <a:ext cx="3177541" cy="1028700"/>
          </a:xfrm>
        </p:spPr>
        <p:txBody>
          <a:bodyPr>
            <a:normAutofit fontScale="90000"/>
          </a:bodyPr>
          <a:lstStyle/>
          <a:p>
            <a:r>
              <a:rPr lang="en-US" sz="4000" b="1" dirty="0" err="1" smtClean="0"/>
              <a:t>Kunci</a:t>
            </a:r>
            <a:r>
              <a:rPr lang="en-US" sz="4000" b="1" dirty="0" smtClean="0"/>
              <a:t> </a:t>
            </a:r>
            <a:r>
              <a:rPr lang="en-US" sz="4000" b="1" dirty="0" err="1" smtClean="0"/>
              <a:t>Penyebaran</a:t>
            </a:r>
            <a:r>
              <a:rPr lang="en-US" sz="4000" b="1" dirty="0" smtClean="0"/>
              <a:t> </a:t>
            </a:r>
            <a:r>
              <a:rPr lang="en-US" sz="4000" b="1" dirty="0" err="1" smtClean="0"/>
              <a:t>Informasi</a:t>
            </a:r>
            <a:endParaRPr lang="en-US" sz="4000" b="1" dirty="0"/>
          </a:p>
        </p:txBody>
      </p:sp>
      <p:pic>
        <p:nvPicPr>
          <p:cNvPr id="2050" name="Picture 2" descr="http://www.mediabistro.com/alltwitter/files/2011/06/internet-60-seconds-infographic.jpg"/>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3863341" y="0"/>
            <a:ext cx="5280659" cy="3733800"/>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3" name="Diagram 2"/>
          <p:cNvGraphicFramePr/>
          <p:nvPr>
            <p:extLst>
              <p:ext uri="{D42A27DB-BD31-4B8C-83A1-F6EECF244321}">
                <p14:modId xmlns:p14="http://schemas.microsoft.com/office/powerpoint/2010/main" xmlns="" val="3843818740"/>
              </p:ext>
            </p:extLst>
          </p:nvPr>
        </p:nvGraphicFramePr>
        <p:xfrm>
          <a:off x="685800" y="2667000"/>
          <a:ext cx="5638800" cy="3810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xmlns="" val="42395341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graphicEl>
                                              <a:dgm id="{7E429971-BC57-430F-BB25-C0574E5E39E3}"/>
                                            </p:graphicEl>
                                          </p:spTgt>
                                        </p:tgtEl>
                                        <p:attrNameLst>
                                          <p:attrName>style.visibility</p:attrName>
                                        </p:attrNameLst>
                                      </p:cBhvr>
                                      <p:to>
                                        <p:strVal val="visible"/>
                                      </p:to>
                                    </p:set>
                                    <p:animEffect transition="in" filter="wipe(left)">
                                      <p:cBhvr>
                                        <p:cTn id="7" dur="500"/>
                                        <p:tgtEl>
                                          <p:spTgt spid="3">
                                            <p:graphicEl>
                                              <a:dgm id="{7E429971-BC57-430F-BB25-C0574E5E39E3}"/>
                                            </p:graphicEl>
                                          </p:spTgt>
                                        </p:tgtEl>
                                      </p:cBhvr>
                                    </p:animEffect>
                                  </p:childTnLst>
                                </p:cTn>
                              </p:par>
                            </p:childTnLst>
                          </p:cTn>
                        </p:par>
                        <p:par>
                          <p:cTn id="8" fill="hold">
                            <p:stCondLst>
                              <p:cond delay="500"/>
                            </p:stCondLst>
                            <p:childTnLst>
                              <p:par>
                                <p:cTn id="9" presetID="22" presetClass="entr" presetSubtype="8" fill="hold" grpId="0" nodeType="afterEffect">
                                  <p:stCondLst>
                                    <p:cond delay="500"/>
                                  </p:stCondLst>
                                  <p:childTnLst>
                                    <p:set>
                                      <p:cBhvr>
                                        <p:cTn id="10" dur="1" fill="hold">
                                          <p:stCondLst>
                                            <p:cond delay="0"/>
                                          </p:stCondLst>
                                        </p:cTn>
                                        <p:tgtEl>
                                          <p:spTgt spid="3">
                                            <p:graphicEl>
                                              <a:dgm id="{D54B1729-BC98-42C1-9C6C-D65DCBA4358F}"/>
                                            </p:graphicEl>
                                          </p:spTgt>
                                        </p:tgtEl>
                                        <p:attrNameLst>
                                          <p:attrName>style.visibility</p:attrName>
                                        </p:attrNameLst>
                                      </p:cBhvr>
                                      <p:to>
                                        <p:strVal val="visible"/>
                                      </p:to>
                                    </p:set>
                                    <p:animEffect transition="in" filter="wipe(left)">
                                      <p:cBhvr>
                                        <p:cTn id="11" dur="500"/>
                                        <p:tgtEl>
                                          <p:spTgt spid="3">
                                            <p:graphicEl>
                                              <a:dgm id="{D54B1729-BC98-42C1-9C6C-D65DCBA4358F}"/>
                                            </p:graphicEl>
                                          </p:spTgt>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
                                            <p:graphicEl>
                                              <a:dgm id="{C04276DC-EE64-470A-B8BC-09067B8045FA}"/>
                                            </p:graphicEl>
                                          </p:spTgt>
                                        </p:tgtEl>
                                        <p:attrNameLst>
                                          <p:attrName>style.visibility</p:attrName>
                                        </p:attrNameLst>
                                      </p:cBhvr>
                                      <p:to>
                                        <p:strVal val="visible"/>
                                      </p:to>
                                    </p:set>
                                    <p:animEffect transition="in" filter="wipe(left)">
                                      <p:cBhvr>
                                        <p:cTn id="15" dur="500"/>
                                        <p:tgtEl>
                                          <p:spTgt spid="3">
                                            <p:graphicEl>
                                              <a:dgm id="{C04276DC-EE64-470A-B8BC-09067B8045FA}"/>
                                            </p:graphicEl>
                                          </p:spTgt>
                                        </p:tgtEl>
                                      </p:cBhvr>
                                    </p:animEffect>
                                  </p:childTnLst>
                                </p:cTn>
                              </p:par>
                            </p:childTnLst>
                          </p:cTn>
                        </p:par>
                        <p:par>
                          <p:cTn id="16" fill="hold">
                            <p:stCondLst>
                              <p:cond delay="2000"/>
                            </p:stCondLst>
                            <p:childTnLst>
                              <p:par>
                                <p:cTn id="17" presetID="22" presetClass="entr" presetSubtype="8" fill="hold" grpId="0" nodeType="afterEffect">
                                  <p:stCondLst>
                                    <p:cond delay="500"/>
                                  </p:stCondLst>
                                  <p:childTnLst>
                                    <p:set>
                                      <p:cBhvr>
                                        <p:cTn id="18" dur="1" fill="hold">
                                          <p:stCondLst>
                                            <p:cond delay="0"/>
                                          </p:stCondLst>
                                        </p:cTn>
                                        <p:tgtEl>
                                          <p:spTgt spid="3">
                                            <p:graphicEl>
                                              <a:dgm id="{B37A5355-225B-4C6F-AED7-6C620F99EECC}"/>
                                            </p:graphicEl>
                                          </p:spTgt>
                                        </p:tgtEl>
                                        <p:attrNameLst>
                                          <p:attrName>style.visibility</p:attrName>
                                        </p:attrNameLst>
                                      </p:cBhvr>
                                      <p:to>
                                        <p:strVal val="visible"/>
                                      </p:to>
                                    </p:set>
                                    <p:animEffect transition="in" filter="wipe(left)">
                                      <p:cBhvr>
                                        <p:cTn id="19" dur="500"/>
                                        <p:tgtEl>
                                          <p:spTgt spid="3">
                                            <p:graphicEl>
                                              <a:dgm id="{B37A5355-225B-4C6F-AED7-6C620F99EECC}"/>
                                            </p:graphicEl>
                                          </p:spTgt>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3">
                                            <p:graphicEl>
                                              <a:dgm id="{F5034101-5B7D-4FE7-B47A-5A48CF39606B}"/>
                                            </p:graphicEl>
                                          </p:spTgt>
                                        </p:tgtEl>
                                        <p:attrNameLst>
                                          <p:attrName>style.visibility</p:attrName>
                                        </p:attrNameLst>
                                      </p:cBhvr>
                                      <p:to>
                                        <p:strVal val="visible"/>
                                      </p:to>
                                    </p:set>
                                    <p:animEffect transition="in" filter="wipe(left)">
                                      <p:cBhvr>
                                        <p:cTn id="23" dur="500"/>
                                        <p:tgtEl>
                                          <p:spTgt spid="3">
                                            <p:graphicEl>
                                              <a:dgm id="{F5034101-5B7D-4FE7-B47A-5A48CF39606B}"/>
                                            </p:graphicEl>
                                          </p:spTgt>
                                        </p:tgtEl>
                                      </p:cBhvr>
                                    </p:animEffect>
                                  </p:childTnLst>
                                </p:cTn>
                              </p:par>
                            </p:childTnLst>
                          </p:cTn>
                        </p:par>
                        <p:par>
                          <p:cTn id="24" fill="hold">
                            <p:stCondLst>
                              <p:cond delay="3500"/>
                            </p:stCondLst>
                            <p:childTnLst>
                              <p:par>
                                <p:cTn id="25" presetID="22" presetClass="entr" presetSubtype="8" fill="hold" grpId="0" nodeType="afterEffect">
                                  <p:stCondLst>
                                    <p:cond delay="500"/>
                                  </p:stCondLst>
                                  <p:childTnLst>
                                    <p:set>
                                      <p:cBhvr>
                                        <p:cTn id="26" dur="1" fill="hold">
                                          <p:stCondLst>
                                            <p:cond delay="0"/>
                                          </p:stCondLst>
                                        </p:cTn>
                                        <p:tgtEl>
                                          <p:spTgt spid="3">
                                            <p:graphicEl>
                                              <a:dgm id="{C7C3E6FD-D83F-4BDA-907E-B5EE041DA931}"/>
                                            </p:graphicEl>
                                          </p:spTgt>
                                        </p:tgtEl>
                                        <p:attrNameLst>
                                          <p:attrName>style.visibility</p:attrName>
                                        </p:attrNameLst>
                                      </p:cBhvr>
                                      <p:to>
                                        <p:strVal val="visible"/>
                                      </p:to>
                                    </p:set>
                                    <p:animEffect transition="in" filter="wipe(left)">
                                      <p:cBhvr>
                                        <p:cTn id="27" dur="2000"/>
                                        <p:tgtEl>
                                          <p:spTgt spid="3">
                                            <p:graphicEl>
                                              <a:dgm id="{C7C3E6FD-D83F-4BDA-907E-B5EE041DA93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1"/>
          <p:cNvSpPr>
            <a:spLocks noChangeArrowheads="1"/>
          </p:cNvSpPr>
          <p:nvPr/>
        </p:nvSpPr>
        <p:spPr bwMode="auto">
          <a:xfrm>
            <a:off x="509537" y="762000"/>
            <a:ext cx="8382943" cy="5943600"/>
          </a:xfrm>
          <a:prstGeom prst="roundRect">
            <a:avLst>
              <a:gd name="adj" fmla="val 16667"/>
            </a:avLst>
          </a:prstGeom>
          <a:solidFill>
            <a:srgbClr val="FDEADA"/>
          </a:solidFill>
          <a:ln w="25560" cap="sq">
            <a:solidFill>
              <a:srgbClr val="3A5F8B"/>
            </a:solidFill>
            <a:round/>
            <a:headEnd/>
            <a:tailEnd/>
          </a:ln>
        </p:spPr>
        <p:txBody>
          <a:bodyPr wrap="none" anchor="ctr"/>
          <a:lstStyle/>
          <a:p>
            <a:pPr>
              <a:lnSpc>
                <a:spcPct val="97000"/>
              </a:lnSpc>
              <a:buClr>
                <a:srgbClr val="000000"/>
              </a:buClr>
              <a:buSzPct val="100000"/>
              <a:buFont typeface="Times New Roman" pitchFamily="18" charset="0"/>
              <a:buNone/>
            </a:pPr>
            <a:endParaRPr lang="id-ID" altLang="id-ID"/>
          </a:p>
        </p:txBody>
      </p:sp>
      <p:cxnSp>
        <p:nvCxnSpPr>
          <p:cNvPr id="9226" name="AutoShape 9"/>
          <p:cNvCxnSpPr>
            <a:cxnSpLocks noChangeShapeType="1"/>
          </p:cNvCxnSpPr>
          <p:nvPr/>
        </p:nvCxnSpPr>
        <p:spPr bwMode="auto">
          <a:xfrm flipH="1">
            <a:off x="3020963" y="3733800"/>
            <a:ext cx="542925" cy="2362200"/>
          </a:xfrm>
          <a:prstGeom prst="bentConnector3">
            <a:avLst>
              <a:gd name="adj1" fmla="val 99231"/>
            </a:avLst>
          </a:prstGeom>
          <a:noFill/>
          <a:ln w="9360" cap="sq">
            <a:solidFill>
              <a:srgbClr val="C00000"/>
            </a:solidFill>
            <a:round/>
            <a:headEnd/>
            <a:tailEnd/>
          </a:ln>
          <a:extLst>
            <a:ext uri="{909E8E84-426E-40DD-AFC4-6F175D3DCCD1}">
              <a14:hiddenFill xmlns:a14="http://schemas.microsoft.com/office/drawing/2010/main" xmlns="">
                <a:noFill/>
              </a14:hiddenFill>
            </a:ext>
          </a:extLst>
        </p:spPr>
      </p:cxnSp>
      <p:cxnSp>
        <p:nvCxnSpPr>
          <p:cNvPr id="9228" name="AutoShape 11"/>
          <p:cNvCxnSpPr>
            <a:cxnSpLocks noChangeShapeType="1"/>
          </p:cNvCxnSpPr>
          <p:nvPr/>
        </p:nvCxnSpPr>
        <p:spPr bwMode="auto">
          <a:xfrm flipV="1">
            <a:off x="4498404" y="4191000"/>
            <a:ext cx="1588" cy="457200"/>
          </a:xfrm>
          <a:prstGeom prst="bentConnector3">
            <a:avLst>
              <a:gd name="adj1" fmla="val 50000"/>
            </a:avLst>
          </a:prstGeom>
          <a:noFill/>
          <a:ln w="9360" cap="sq">
            <a:solidFill>
              <a:srgbClr val="4A7EBB"/>
            </a:solidFill>
            <a:round/>
            <a:headEnd/>
            <a:tailEnd type="triangle" w="med" len="med"/>
          </a:ln>
          <a:extLst>
            <a:ext uri="{909E8E84-426E-40DD-AFC4-6F175D3DCCD1}">
              <a14:hiddenFill xmlns:a14="http://schemas.microsoft.com/office/drawing/2010/main" xmlns="">
                <a:noFill/>
              </a14:hiddenFill>
            </a:ext>
          </a:extLst>
        </p:spPr>
      </p:cxnSp>
      <p:cxnSp>
        <p:nvCxnSpPr>
          <p:cNvPr id="9231" name="AutoShape 14"/>
          <p:cNvCxnSpPr>
            <a:cxnSpLocks noChangeShapeType="1"/>
          </p:cNvCxnSpPr>
          <p:nvPr/>
        </p:nvCxnSpPr>
        <p:spPr bwMode="auto">
          <a:xfrm flipH="1">
            <a:off x="4642420" y="4191000"/>
            <a:ext cx="1588" cy="457200"/>
          </a:xfrm>
          <a:prstGeom prst="bentConnector3">
            <a:avLst>
              <a:gd name="adj1" fmla="val 50000"/>
            </a:avLst>
          </a:prstGeom>
          <a:noFill/>
          <a:ln w="9360" cap="sq">
            <a:solidFill>
              <a:srgbClr val="C00000"/>
            </a:solidFill>
            <a:round/>
            <a:headEnd/>
            <a:tailEnd type="triangle" w="med" len="med"/>
          </a:ln>
          <a:extLst>
            <a:ext uri="{909E8E84-426E-40DD-AFC4-6F175D3DCCD1}">
              <a14:hiddenFill xmlns:a14="http://schemas.microsoft.com/office/drawing/2010/main" xmlns="">
                <a:noFill/>
              </a14:hiddenFill>
            </a:ext>
          </a:extLst>
        </p:spPr>
      </p:cxnSp>
      <p:cxnSp>
        <p:nvCxnSpPr>
          <p:cNvPr id="9236" name="AutoShape 19"/>
          <p:cNvCxnSpPr>
            <a:cxnSpLocks noChangeShapeType="1"/>
          </p:cNvCxnSpPr>
          <p:nvPr/>
        </p:nvCxnSpPr>
        <p:spPr bwMode="auto">
          <a:xfrm flipH="1">
            <a:off x="4426396" y="1828800"/>
            <a:ext cx="1588" cy="533400"/>
          </a:xfrm>
          <a:prstGeom prst="bentConnector3">
            <a:avLst>
              <a:gd name="adj1" fmla="val 50000"/>
            </a:avLst>
          </a:prstGeom>
          <a:noFill/>
          <a:ln w="9360" cap="sq">
            <a:solidFill>
              <a:srgbClr val="C00000"/>
            </a:solidFill>
            <a:round/>
            <a:headEnd type="triangle" w="med" len="med"/>
            <a:tailEnd type="triangle" w="med" len="med"/>
          </a:ln>
          <a:extLst>
            <a:ext uri="{909E8E84-426E-40DD-AFC4-6F175D3DCCD1}">
              <a14:hiddenFill xmlns:a14="http://schemas.microsoft.com/office/drawing/2010/main" xmlns="">
                <a:noFill/>
              </a14:hiddenFill>
            </a:ext>
          </a:extLst>
        </p:spPr>
      </p:cxnSp>
      <p:grpSp>
        <p:nvGrpSpPr>
          <p:cNvPr id="2" name="Group 1"/>
          <p:cNvGrpSpPr/>
          <p:nvPr/>
        </p:nvGrpSpPr>
        <p:grpSpPr>
          <a:xfrm>
            <a:off x="1445146" y="1219200"/>
            <a:ext cx="6799262" cy="5378152"/>
            <a:chOff x="881063" y="1219200"/>
            <a:chExt cx="6799262" cy="5378152"/>
          </a:xfrm>
        </p:grpSpPr>
        <p:sp>
          <p:nvSpPr>
            <p:cNvPr id="9219" name="AutoShape 2"/>
            <p:cNvSpPr>
              <a:spLocks noChangeArrowheads="1"/>
            </p:cNvSpPr>
            <p:nvPr/>
          </p:nvSpPr>
          <p:spPr bwMode="auto">
            <a:xfrm>
              <a:off x="2943225" y="1219200"/>
              <a:ext cx="1966913" cy="609600"/>
            </a:xfrm>
            <a:prstGeom prst="roundRect">
              <a:avLst>
                <a:gd name="adj" fmla="val 16667"/>
              </a:avLst>
            </a:prstGeom>
            <a:gradFill rotWithShape="0">
              <a:gsLst>
                <a:gs pos="0">
                  <a:srgbClr val="CC6D20"/>
                </a:gs>
                <a:gs pos="100000">
                  <a:srgbClr val="FF9135"/>
                </a:gs>
              </a:gsLst>
              <a:lin ang="16200000" scaled="1"/>
            </a:gradFill>
            <a:ln w="9360" cap="sq">
              <a:solidFill>
                <a:srgbClr val="000000"/>
              </a:solidFill>
              <a:round/>
              <a:headEnd/>
              <a:tailEnd/>
            </a:ln>
          </p:spPr>
          <p:txBody>
            <a:bodyPr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9pPr>
            </a:lstStyle>
            <a:p>
              <a:pPr algn="ctr" eaLnBrk="1" hangingPunct="1">
                <a:lnSpc>
                  <a:spcPct val="112000"/>
                </a:lnSpc>
                <a:buSzPct val="100000"/>
              </a:pPr>
              <a:r>
                <a:rPr lang="en-US" altLang="id-ID" sz="2400" b="1" dirty="0">
                  <a:solidFill>
                    <a:srgbClr val="000000"/>
                  </a:solidFill>
                  <a:latin typeface="Calibri" pitchFamily="34" charset="0"/>
                  <a:ea typeface="Arial Unicode MS" pitchFamily="34" charset="-128"/>
                  <a:cs typeface="Arial Unicode MS" pitchFamily="34" charset="-128"/>
                </a:rPr>
                <a:t>WEBSITE</a:t>
              </a:r>
            </a:p>
          </p:txBody>
        </p:sp>
        <p:sp>
          <p:nvSpPr>
            <p:cNvPr id="9220" name="AutoShape 3"/>
            <p:cNvSpPr>
              <a:spLocks noChangeArrowheads="1"/>
            </p:cNvSpPr>
            <p:nvPr/>
          </p:nvSpPr>
          <p:spPr bwMode="auto">
            <a:xfrm>
              <a:off x="3114675" y="2362200"/>
              <a:ext cx="1631950" cy="533400"/>
            </a:xfrm>
            <a:prstGeom prst="roundRect">
              <a:avLst>
                <a:gd name="adj" fmla="val 16667"/>
              </a:avLst>
            </a:prstGeom>
            <a:gradFill rotWithShape="0">
              <a:gsLst>
                <a:gs pos="0">
                  <a:srgbClr val="CC6D20"/>
                </a:gs>
                <a:gs pos="100000">
                  <a:srgbClr val="FF9135"/>
                </a:gs>
              </a:gsLst>
              <a:lin ang="16200000" scaled="1"/>
            </a:gradFill>
            <a:ln w="9360" cap="sq">
              <a:solidFill>
                <a:srgbClr val="000000"/>
              </a:solidFill>
              <a:round/>
              <a:headEnd/>
              <a:tailEnd/>
            </a:ln>
          </p:spPr>
          <p:txBody>
            <a:bodyPr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9pPr>
            </a:lstStyle>
            <a:p>
              <a:pPr algn="ctr" eaLnBrk="1" hangingPunct="1">
                <a:lnSpc>
                  <a:spcPct val="112000"/>
                </a:lnSpc>
                <a:buSzPct val="100000"/>
              </a:pPr>
              <a:r>
                <a:rPr lang="en-US" altLang="id-ID" sz="1800" b="1" dirty="0" smtClean="0">
                  <a:solidFill>
                    <a:srgbClr val="000000"/>
                  </a:solidFill>
                  <a:latin typeface="Calibri" pitchFamily="34" charset="0"/>
                  <a:ea typeface="Arial Unicode MS" pitchFamily="34" charset="-128"/>
                  <a:cs typeface="Arial Unicode MS" pitchFamily="34" charset="-128"/>
                </a:rPr>
                <a:t>KONTEN</a:t>
              </a:r>
              <a:endParaRPr lang="en-US" altLang="id-ID" sz="1800" b="1" dirty="0">
                <a:solidFill>
                  <a:srgbClr val="000000"/>
                </a:solidFill>
                <a:latin typeface="Calibri" pitchFamily="34" charset="0"/>
                <a:ea typeface="Arial Unicode MS" pitchFamily="34" charset="-128"/>
                <a:cs typeface="Arial Unicode MS" pitchFamily="34" charset="-128"/>
              </a:endParaRPr>
            </a:p>
          </p:txBody>
        </p:sp>
        <p:sp>
          <p:nvSpPr>
            <p:cNvPr id="9221" name="AutoShape 4"/>
            <p:cNvSpPr>
              <a:spLocks noChangeArrowheads="1"/>
            </p:cNvSpPr>
            <p:nvPr/>
          </p:nvSpPr>
          <p:spPr bwMode="auto">
            <a:xfrm>
              <a:off x="881063" y="2362200"/>
              <a:ext cx="1831975" cy="533400"/>
            </a:xfrm>
            <a:prstGeom prst="roundRect">
              <a:avLst>
                <a:gd name="adj" fmla="val 16667"/>
              </a:avLst>
            </a:prstGeom>
            <a:gradFill rotWithShape="0">
              <a:gsLst>
                <a:gs pos="0">
                  <a:srgbClr val="CC6D20"/>
                </a:gs>
                <a:gs pos="100000">
                  <a:srgbClr val="FF9135"/>
                </a:gs>
              </a:gsLst>
              <a:lin ang="16200000" scaled="1"/>
            </a:gradFill>
            <a:ln w="9360" cap="sq">
              <a:solidFill>
                <a:srgbClr val="000000"/>
              </a:solidFill>
              <a:round/>
              <a:headEnd/>
              <a:tailEnd/>
            </a:ln>
          </p:spPr>
          <p:txBody>
            <a:bodyPr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9pPr>
            </a:lstStyle>
            <a:p>
              <a:pPr algn="ctr" eaLnBrk="1" hangingPunct="1">
                <a:lnSpc>
                  <a:spcPct val="112000"/>
                </a:lnSpc>
                <a:buSzPct val="100000"/>
              </a:pPr>
              <a:r>
                <a:rPr lang="en-US" altLang="id-ID" sz="1800" b="1">
                  <a:solidFill>
                    <a:srgbClr val="000000"/>
                  </a:solidFill>
                  <a:latin typeface="Calibri" pitchFamily="34" charset="0"/>
                  <a:ea typeface="Arial Unicode MS" pitchFamily="34" charset="-128"/>
                  <a:cs typeface="Arial Unicode MS" pitchFamily="34" charset="-128"/>
                </a:rPr>
                <a:t>APLIKASI</a:t>
              </a:r>
            </a:p>
          </p:txBody>
        </p:sp>
        <p:sp>
          <p:nvSpPr>
            <p:cNvPr id="9222" name="AutoShape 5"/>
            <p:cNvSpPr>
              <a:spLocks noChangeArrowheads="1"/>
            </p:cNvSpPr>
            <p:nvPr/>
          </p:nvSpPr>
          <p:spPr bwMode="auto">
            <a:xfrm>
              <a:off x="5211763" y="2362200"/>
              <a:ext cx="2468562" cy="533400"/>
            </a:xfrm>
            <a:prstGeom prst="roundRect">
              <a:avLst>
                <a:gd name="adj" fmla="val 16667"/>
              </a:avLst>
            </a:prstGeom>
            <a:gradFill rotWithShape="0">
              <a:gsLst>
                <a:gs pos="0">
                  <a:srgbClr val="CC6D20"/>
                </a:gs>
                <a:gs pos="100000">
                  <a:srgbClr val="FF9135"/>
                </a:gs>
              </a:gsLst>
              <a:lin ang="16200000" scaled="1"/>
            </a:gradFill>
            <a:ln w="9360" cap="sq">
              <a:solidFill>
                <a:srgbClr val="000000"/>
              </a:solidFill>
              <a:round/>
              <a:headEnd/>
              <a:tailEnd/>
            </a:ln>
          </p:spPr>
          <p:txBody>
            <a:bodyPr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9pPr>
            </a:lstStyle>
            <a:p>
              <a:pPr algn="ctr" eaLnBrk="1" hangingPunct="1">
                <a:lnSpc>
                  <a:spcPct val="112000"/>
                </a:lnSpc>
                <a:buSzPct val="100000"/>
              </a:pPr>
              <a:r>
                <a:rPr lang="en-US" altLang="id-ID" sz="1800" b="1">
                  <a:solidFill>
                    <a:srgbClr val="000000"/>
                  </a:solidFill>
                  <a:latin typeface="Calibri" pitchFamily="34" charset="0"/>
                  <a:ea typeface="Arial Unicode MS" pitchFamily="34" charset="-128"/>
                  <a:cs typeface="Arial Unicode MS" pitchFamily="34" charset="-128"/>
                </a:rPr>
                <a:t>INFRASTRUKTUR</a:t>
              </a:r>
            </a:p>
          </p:txBody>
        </p:sp>
        <p:sp>
          <p:nvSpPr>
            <p:cNvPr id="9223" name="AutoShape 6"/>
            <p:cNvSpPr>
              <a:spLocks noChangeArrowheads="1"/>
            </p:cNvSpPr>
            <p:nvPr/>
          </p:nvSpPr>
          <p:spPr bwMode="auto">
            <a:xfrm>
              <a:off x="2984500" y="3352800"/>
              <a:ext cx="2170113" cy="762000"/>
            </a:xfrm>
            <a:prstGeom prst="roundRect">
              <a:avLst>
                <a:gd name="adj" fmla="val 16667"/>
              </a:avLst>
            </a:prstGeom>
            <a:gradFill rotWithShape="0">
              <a:gsLst>
                <a:gs pos="0">
                  <a:srgbClr val="9C2F2C"/>
                </a:gs>
                <a:gs pos="100000">
                  <a:srgbClr val="CE3A36"/>
                </a:gs>
              </a:gsLst>
              <a:lin ang="16200000" scaled="1"/>
            </a:gradFill>
            <a:ln w="9360" cap="sq">
              <a:solidFill>
                <a:srgbClr val="000000"/>
              </a:solidFill>
              <a:round/>
              <a:headEnd/>
              <a:tailEnd/>
            </a:ln>
          </p:spPr>
          <p:txBody>
            <a:bodyPr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9pPr>
            </a:lstStyle>
            <a:p>
              <a:pPr algn="ctr" eaLnBrk="1" hangingPunct="1">
                <a:lnSpc>
                  <a:spcPct val="112000"/>
                </a:lnSpc>
                <a:buSzPct val="100000"/>
              </a:pPr>
              <a:r>
                <a:rPr lang="en-US" altLang="id-ID" sz="1800" dirty="0" smtClean="0">
                  <a:solidFill>
                    <a:srgbClr val="000000"/>
                  </a:solidFill>
                  <a:latin typeface="Calibri" pitchFamily="34" charset="0"/>
                  <a:ea typeface="Arial Unicode MS" pitchFamily="34" charset="-128"/>
                  <a:cs typeface="Arial Unicode MS" pitchFamily="34" charset="-128"/>
                </a:rPr>
                <a:t> SUPERVISOR / </a:t>
              </a:r>
            </a:p>
            <a:p>
              <a:pPr algn="ctr" eaLnBrk="1" hangingPunct="1">
                <a:lnSpc>
                  <a:spcPct val="112000"/>
                </a:lnSpc>
                <a:buSzPct val="100000"/>
              </a:pPr>
              <a:r>
                <a:rPr lang="en-US" altLang="id-ID" sz="1800" dirty="0" smtClean="0">
                  <a:solidFill>
                    <a:srgbClr val="000000"/>
                  </a:solidFill>
                  <a:latin typeface="Calibri" pitchFamily="34" charset="0"/>
                  <a:ea typeface="Arial Unicode MS" pitchFamily="34" charset="-128"/>
                  <a:cs typeface="Arial Unicode MS" pitchFamily="34" charset="-128"/>
                </a:rPr>
                <a:t>REDAKTUR</a:t>
              </a:r>
              <a:endParaRPr lang="en-US" altLang="id-ID" sz="1800" dirty="0">
                <a:solidFill>
                  <a:srgbClr val="000000"/>
                </a:solidFill>
                <a:latin typeface="Calibri" pitchFamily="34" charset="0"/>
                <a:ea typeface="Arial Unicode MS" pitchFamily="34" charset="-128"/>
                <a:cs typeface="Arial Unicode MS" pitchFamily="34" charset="-128"/>
              </a:endParaRPr>
            </a:p>
          </p:txBody>
        </p:sp>
        <p:sp>
          <p:nvSpPr>
            <p:cNvPr id="9224" name="AutoShape 7"/>
            <p:cNvSpPr>
              <a:spLocks noChangeArrowheads="1"/>
            </p:cNvSpPr>
            <p:nvPr/>
          </p:nvSpPr>
          <p:spPr bwMode="auto">
            <a:xfrm>
              <a:off x="3254375" y="4724400"/>
              <a:ext cx="1627188" cy="533400"/>
            </a:xfrm>
            <a:prstGeom prst="roundRect">
              <a:avLst>
                <a:gd name="adj" fmla="val 16667"/>
              </a:avLst>
            </a:prstGeom>
            <a:gradFill rotWithShape="0">
              <a:gsLst>
                <a:gs pos="0">
                  <a:srgbClr val="779637"/>
                </a:gs>
                <a:gs pos="100000">
                  <a:srgbClr val="9CC745"/>
                </a:gs>
              </a:gsLst>
              <a:lin ang="16200000" scaled="1"/>
            </a:gradFill>
            <a:ln w="9360" cap="sq">
              <a:solidFill>
                <a:srgbClr val="000000"/>
              </a:solidFill>
              <a:round/>
              <a:headEnd/>
              <a:tailEnd/>
            </a:ln>
          </p:spPr>
          <p:txBody>
            <a:bodyPr lIns="90000" tIns="6012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9pPr>
            </a:lstStyle>
            <a:p>
              <a:pPr algn="ctr" eaLnBrk="1" hangingPunct="1">
                <a:lnSpc>
                  <a:spcPct val="95000"/>
                </a:lnSpc>
                <a:buSzPct val="100000"/>
              </a:pPr>
              <a:r>
                <a:rPr lang="en-US" altLang="id-ID" sz="1800">
                  <a:solidFill>
                    <a:srgbClr val="000000"/>
                  </a:solidFill>
                  <a:latin typeface="Calibri" pitchFamily="34" charset="0"/>
                  <a:ea typeface="Arial Unicode MS" pitchFamily="34" charset="-128"/>
                  <a:cs typeface="Arial Unicode MS" pitchFamily="34" charset="-128"/>
                </a:rPr>
                <a:t>EDITOR</a:t>
              </a:r>
            </a:p>
            <a:p>
              <a:pPr algn="ctr" eaLnBrk="1" hangingPunct="1">
                <a:lnSpc>
                  <a:spcPct val="112000"/>
                </a:lnSpc>
                <a:buSzPct val="100000"/>
              </a:pPr>
              <a:endParaRPr lang="en-US" altLang="id-ID" sz="1800">
                <a:solidFill>
                  <a:srgbClr val="000000"/>
                </a:solidFill>
                <a:latin typeface="Calibri" pitchFamily="34" charset="0"/>
                <a:ea typeface="Arial Unicode MS" pitchFamily="34" charset="-128"/>
                <a:cs typeface="Arial Unicode MS" pitchFamily="34" charset="-128"/>
              </a:endParaRPr>
            </a:p>
          </p:txBody>
        </p:sp>
        <p:sp>
          <p:nvSpPr>
            <p:cNvPr id="9225" name="AutoShape 8"/>
            <p:cNvSpPr>
              <a:spLocks noChangeArrowheads="1"/>
            </p:cNvSpPr>
            <p:nvPr/>
          </p:nvSpPr>
          <p:spPr bwMode="auto">
            <a:xfrm>
              <a:off x="3114675" y="5791200"/>
              <a:ext cx="1766888" cy="806152"/>
            </a:xfrm>
            <a:prstGeom prst="roundRect">
              <a:avLst>
                <a:gd name="adj" fmla="val 16667"/>
              </a:avLst>
            </a:prstGeom>
            <a:gradFill rotWithShape="0">
              <a:gsLst>
                <a:gs pos="0">
                  <a:srgbClr val="2E5F99"/>
                </a:gs>
                <a:gs pos="100000">
                  <a:srgbClr val="397BCA"/>
                </a:gs>
              </a:gsLst>
              <a:lin ang="16200000" scaled="1"/>
            </a:gradFill>
            <a:ln w="9360" cap="sq">
              <a:solidFill>
                <a:srgbClr val="000000"/>
              </a:solidFill>
              <a:round/>
              <a:headEnd/>
              <a:tailEnd/>
            </a:ln>
          </p:spPr>
          <p:txBody>
            <a:bodyPr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9pPr>
            </a:lstStyle>
            <a:p>
              <a:pPr algn="ctr" eaLnBrk="1" hangingPunct="1">
                <a:lnSpc>
                  <a:spcPct val="112000"/>
                </a:lnSpc>
                <a:buSzPct val="100000"/>
              </a:pPr>
              <a:r>
                <a:rPr lang="en-US" altLang="id-ID" sz="1800" dirty="0" smtClean="0">
                  <a:solidFill>
                    <a:srgbClr val="000000"/>
                  </a:solidFill>
                  <a:latin typeface="Calibri" pitchFamily="34" charset="0"/>
                  <a:ea typeface="Arial Unicode MS" pitchFamily="34" charset="-128"/>
                  <a:cs typeface="Arial Unicode MS" pitchFamily="34" charset="-128"/>
                </a:rPr>
                <a:t>ADMIN/</a:t>
              </a:r>
            </a:p>
            <a:p>
              <a:pPr algn="ctr" eaLnBrk="1" hangingPunct="1">
                <a:lnSpc>
                  <a:spcPct val="112000"/>
                </a:lnSpc>
                <a:buSzPct val="100000"/>
              </a:pPr>
              <a:r>
                <a:rPr lang="en-US" altLang="id-ID" sz="1800" dirty="0" smtClean="0">
                  <a:solidFill>
                    <a:srgbClr val="000000"/>
                  </a:solidFill>
                  <a:latin typeface="Calibri" pitchFamily="34" charset="0"/>
                  <a:ea typeface="Arial Unicode MS" pitchFamily="34" charset="-128"/>
                  <a:cs typeface="Arial Unicode MS" pitchFamily="34" charset="-128"/>
                </a:rPr>
                <a:t>DEVELOPER</a:t>
              </a:r>
              <a:endParaRPr lang="en-US" altLang="id-ID" sz="1800" dirty="0">
                <a:solidFill>
                  <a:srgbClr val="000000"/>
                </a:solidFill>
                <a:latin typeface="Calibri" pitchFamily="34" charset="0"/>
                <a:ea typeface="Arial Unicode MS" pitchFamily="34" charset="-128"/>
                <a:cs typeface="Arial Unicode MS" pitchFamily="34" charset="-128"/>
              </a:endParaRPr>
            </a:p>
          </p:txBody>
        </p:sp>
        <p:cxnSp>
          <p:nvCxnSpPr>
            <p:cNvPr id="9227" name="AutoShape 10"/>
            <p:cNvCxnSpPr>
              <a:cxnSpLocks noChangeShapeType="1"/>
            </p:cNvCxnSpPr>
            <p:nvPr/>
          </p:nvCxnSpPr>
          <p:spPr bwMode="auto">
            <a:xfrm flipV="1">
              <a:off x="3924300" y="5334000"/>
              <a:ext cx="1588" cy="457200"/>
            </a:xfrm>
            <a:prstGeom prst="bentConnector3">
              <a:avLst>
                <a:gd name="adj1" fmla="val 50000"/>
              </a:avLst>
            </a:prstGeom>
            <a:noFill/>
            <a:ln w="9360" cap="sq">
              <a:solidFill>
                <a:srgbClr val="4A7EBB"/>
              </a:solidFill>
              <a:round/>
              <a:headEnd/>
              <a:tailEnd type="triangle" w="med" len="med"/>
            </a:ln>
            <a:extLst>
              <a:ext uri="{909E8E84-426E-40DD-AFC4-6F175D3DCCD1}">
                <a14:hiddenFill xmlns:a14="http://schemas.microsoft.com/office/drawing/2010/main" xmlns="">
                  <a:noFill/>
                </a14:hiddenFill>
              </a:ext>
            </a:extLst>
          </p:spPr>
        </p:cxnSp>
        <p:cxnSp>
          <p:nvCxnSpPr>
            <p:cNvPr id="9229" name="AutoShape 12"/>
            <p:cNvCxnSpPr>
              <a:cxnSpLocks noChangeShapeType="1"/>
            </p:cNvCxnSpPr>
            <p:nvPr/>
          </p:nvCxnSpPr>
          <p:spPr bwMode="auto">
            <a:xfrm>
              <a:off x="2441575" y="6096000"/>
              <a:ext cx="746125" cy="1588"/>
            </a:xfrm>
            <a:prstGeom prst="bentConnector3">
              <a:avLst>
                <a:gd name="adj1" fmla="val 50000"/>
              </a:avLst>
            </a:prstGeom>
            <a:noFill/>
            <a:ln w="9360" cap="sq">
              <a:solidFill>
                <a:srgbClr val="C00000"/>
              </a:solidFill>
              <a:round/>
              <a:headEnd/>
              <a:tailEnd type="triangle" w="med" len="med"/>
            </a:ln>
            <a:extLst>
              <a:ext uri="{909E8E84-426E-40DD-AFC4-6F175D3DCCD1}">
                <a14:hiddenFill xmlns:a14="http://schemas.microsoft.com/office/drawing/2010/main" xmlns="">
                  <a:noFill/>
                </a14:hiddenFill>
              </a:ext>
            </a:extLst>
          </p:spPr>
        </p:cxnSp>
        <p:cxnSp>
          <p:nvCxnSpPr>
            <p:cNvPr id="9230" name="AutoShape 13"/>
            <p:cNvCxnSpPr>
              <a:cxnSpLocks noChangeShapeType="1"/>
            </p:cNvCxnSpPr>
            <p:nvPr/>
          </p:nvCxnSpPr>
          <p:spPr bwMode="auto">
            <a:xfrm flipH="1">
              <a:off x="4059238" y="5334000"/>
              <a:ext cx="1587" cy="457200"/>
            </a:xfrm>
            <a:prstGeom prst="bentConnector3">
              <a:avLst>
                <a:gd name="adj1" fmla="val 50000"/>
              </a:avLst>
            </a:prstGeom>
            <a:noFill/>
            <a:ln w="9360" cap="sq">
              <a:solidFill>
                <a:srgbClr val="C00000"/>
              </a:solidFill>
              <a:round/>
              <a:headEnd/>
              <a:tailEnd type="triangle" w="med" len="med"/>
            </a:ln>
            <a:extLst>
              <a:ext uri="{909E8E84-426E-40DD-AFC4-6F175D3DCCD1}">
                <a14:hiddenFill xmlns:a14="http://schemas.microsoft.com/office/drawing/2010/main" xmlns="">
                  <a:noFill/>
                </a14:hiddenFill>
              </a:ext>
            </a:extLst>
          </p:spPr>
        </p:cxnSp>
        <p:sp>
          <p:nvSpPr>
            <p:cNvPr id="9232" name="Line 15"/>
            <p:cNvSpPr>
              <a:spLocks noChangeShapeType="1"/>
            </p:cNvSpPr>
            <p:nvPr/>
          </p:nvSpPr>
          <p:spPr bwMode="auto">
            <a:xfrm>
              <a:off x="1909019" y="2133600"/>
              <a:ext cx="4475162" cy="1588"/>
            </a:xfrm>
            <a:prstGeom prst="line">
              <a:avLst/>
            </a:prstGeom>
            <a:noFill/>
            <a:ln w="9360" cap="sq">
              <a:solidFill>
                <a:srgbClr val="4A7EBB"/>
              </a:solidFill>
              <a:round/>
              <a:headEnd/>
              <a:tailEnd/>
            </a:ln>
            <a:extLst>
              <a:ext uri="{909E8E84-426E-40DD-AFC4-6F175D3DCCD1}">
                <a14:hiddenFill xmlns:a14="http://schemas.microsoft.com/office/drawing/2010/main" xmlns="">
                  <a:noFill/>
                </a14:hiddenFill>
              </a:ext>
            </a:extLst>
          </p:spPr>
          <p:txBody>
            <a:bodyPr/>
            <a:lstStyle/>
            <a:p>
              <a:endParaRPr lang="id-ID"/>
            </a:p>
          </p:txBody>
        </p:sp>
        <p:cxnSp>
          <p:nvCxnSpPr>
            <p:cNvPr id="9233" name="AutoShape 16"/>
            <p:cNvCxnSpPr>
              <a:cxnSpLocks noChangeShapeType="1"/>
            </p:cNvCxnSpPr>
            <p:nvPr/>
          </p:nvCxnSpPr>
          <p:spPr bwMode="auto">
            <a:xfrm>
              <a:off x="3924300" y="2895600"/>
              <a:ext cx="1588" cy="457200"/>
            </a:xfrm>
            <a:prstGeom prst="bentConnector3">
              <a:avLst>
                <a:gd name="adj1" fmla="val 50000"/>
              </a:avLst>
            </a:prstGeom>
            <a:noFill/>
            <a:ln w="9360" cap="sq">
              <a:solidFill>
                <a:srgbClr val="4A7EBB"/>
              </a:solidFill>
              <a:round/>
              <a:headEnd/>
              <a:tailEnd type="triangle" w="med" len="med"/>
            </a:ln>
            <a:extLst>
              <a:ext uri="{909E8E84-426E-40DD-AFC4-6F175D3DCCD1}">
                <a14:hiddenFill xmlns:a14="http://schemas.microsoft.com/office/drawing/2010/main" xmlns="">
                  <a:noFill/>
                </a14:hiddenFill>
              </a:ext>
            </a:extLst>
          </p:spPr>
        </p:cxnSp>
        <p:cxnSp>
          <p:nvCxnSpPr>
            <p:cNvPr id="9234" name="AutoShape 17"/>
            <p:cNvCxnSpPr>
              <a:cxnSpLocks noChangeShapeType="1"/>
            </p:cNvCxnSpPr>
            <p:nvPr/>
          </p:nvCxnSpPr>
          <p:spPr bwMode="auto">
            <a:xfrm flipH="1">
              <a:off x="6382594" y="2133600"/>
              <a:ext cx="1587" cy="228600"/>
            </a:xfrm>
            <a:prstGeom prst="bentConnector3">
              <a:avLst>
                <a:gd name="adj1" fmla="val 50000"/>
              </a:avLst>
            </a:prstGeom>
            <a:noFill/>
            <a:ln w="9360" cap="sq">
              <a:solidFill>
                <a:srgbClr val="C00000"/>
              </a:solidFill>
              <a:round/>
              <a:headEnd type="triangle" w="med" len="med"/>
              <a:tailEnd type="triangle" w="med" len="med"/>
            </a:ln>
            <a:extLst>
              <a:ext uri="{909E8E84-426E-40DD-AFC4-6F175D3DCCD1}">
                <a14:hiddenFill xmlns:a14="http://schemas.microsoft.com/office/drawing/2010/main" xmlns="">
                  <a:noFill/>
                </a14:hiddenFill>
              </a:ext>
            </a:extLst>
          </p:spPr>
        </p:cxnSp>
        <p:cxnSp>
          <p:nvCxnSpPr>
            <p:cNvPr id="9235" name="AutoShape 18"/>
            <p:cNvCxnSpPr>
              <a:cxnSpLocks noChangeShapeType="1"/>
            </p:cNvCxnSpPr>
            <p:nvPr/>
          </p:nvCxnSpPr>
          <p:spPr bwMode="auto">
            <a:xfrm flipH="1">
              <a:off x="1918098" y="2133600"/>
              <a:ext cx="1587" cy="228600"/>
            </a:xfrm>
            <a:prstGeom prst="bentConnector3">
              <a:avLst>
                <a:gd name="adj1" fmla="val 50000"/>
              </a:avLst>
            </a:prstGeom>
            <a:noFill/>
            <a:ln w="9360" cap="sq">
              <a:solidFill>
                <a:srgbClr val="C00000"/>
              </a:solidFill>
              <a:round/>
              <a:headEnd type="triangle" w="med" len="med"/>
              <a:tailEnd type="triangle" w="med" len="med"/>
            </a:ln>
            <a:extLst>
              <a:ext uri="{909E8E84-426E-40DD-AFC4-6F175D3DCCD1}">
                <a14:hiddenFill xmlns:a14="http://schemas.microsoft.com/office/drawing/2010/main" xmlns="">
                  <a:noFill/>
                </a14:hiddenFill>
              </a:ext>
            </a:extLst>
          </p:spPr>
        </p:cxnSp>
        <p:cxnSp>
          <p:nvCxnSpPr>
            <p:cNvPr id="9237" name="AutoShape 20"/>
            <p:cNvCxnSpPr>
              <a:cxnSpLocks noChangeShapeType="1"/>
            </p:cNvCxnSpPr>
            <p:nvPr/>
          </p:nvCxnSpPr>
          <p:spPr bwMode="auto">
            <a:xfrm flipH="1" flipV="1">
              <a:off x="2708275" y="2590800"/>
              <a:ext cx="406400" cy="1588"/>
            </a:xfrm>
            <a:prstGeom prst="bentConnector3">
              <a:avLst>
                <a:gd name="adj1" fmla="val 50000"/>
              </a:avLst>
            </a:prstGeom>
            <a:noFill/>
            <a:ln w="9360" cap="sq">
              <a:solidFill>
                <a:srgbClr val="C00000"/>
              </a:solidFill>
              <a:round/>
              <a:headEnd type="triangle" w="med" len="med"/>
              <a:tailEnd type="triangle" w="med" len="med"/>
            </a:ln>
            <a:extLst>
              <a:ext uri="{909E8E84-426E-40DD-AFC4-6F175D3DCCD1}">
                <a14:hiddenFill xmlns:a14="http://schemas.microsoft.com/office/drawing/2010/main" xmlns="">
                  <a:noFill/>
                </a14:hiddenFill>
              </a:ext>
            </a:extLst>
          </p:spPr>
        </p:cxnSp>
        <p:cxnSp>
          <p:nvCxnSpPr>
            <p:cNvPr id="9238" name="AutoShape 21"/>
            <p:cNvCxnSpPr>
              <a:cxnSpLocks noChangeShapeType="1"/>
            </p:cNvCxnSpPr>
            <p:nvPr/>
          </p:nvCxnSpPr>
          <p:spPr bwMode="auto">
            <a:xfrm flipH="1" flipV="1">
              <a:off x="4775200" y="2590800"/>
              <a:ext cx="406400" cy="1588"/>
            </a:xfrm>
            <a:prstGeom prst="bentConnector3">
              <a:avLst>
                <a:gd name="adj1" fmla="val 50000"/>
              </a:avLst>
            </a:prstGeom>
            <a:noFill/>
            <a:ln w="9360" cap="sq">
              <a:solidFill>
                <a:srgbClr val="C00000"/>
              </a:solidFill>
              <a:round/>
              <a:headEnd type="triangle" w="med" len="med"/>
              <a:tailEnd type="triangle" w="med" len="med"/>
            </a:ln>
            <a:extLst>
              <a:ext uri="{909E8E84-426E-40DD-AFC4-6F175D3DCCD1}">
                <a14:hiddenFill xmlns:a14="http://schemas.microsoft.com/office/drawing/2010/main" xmlns="">
                  <a:noFill/>
                </a14:hiddenFill>
              </a:ext>
            </a:extLst>
          </p:spPr>
        </p:cxnSp>
      </p:grpSp>
      <p:sp>
        <p:nvSpPr>
          <p:cNvPr id="9239" name="Rectangle 22"/>
          <p:cNvSpPr>
            <a:spLocks noChangeArrowheads="1"/>
          </p:cNvSpPr>
          <p:nvPr/>
        </p:nvSpPr>
        <p:spPr bwMode="auto">
          <a:xfrm>
            <a:off x="539552" y="0"/>
            <a:ext cx="8604448" cy="584200"/>
          </a:xfrm>
          <a:prstGeom prst="rect">
            <a:avLst/>
          </a:prstGeom>
          <a:gradFill rotWithShape="0">
            <a:gsLst>
              <a:gs pos="0">
                <a:srgbClr val="2E5F99"/>
              </a:gs>
              <a:gs pos="100000">
                <a:srgbClr val="397BCA"/>
              </a:gs>
            </a:gsLst>
            <a:lin ang="16200000" scaled="1"/>
          </a:gradFill>
          <a:ln w="9360" cap="sq">
            <a:solidFill>
              <a:srgbClr val="000000"/>
            </a:solidFill>
            <a:round/>
            <a:headEnd/>
            <a:tailEnd/>
          </a:ln>
        </p:spPr>
        <p:txBody>
          <a:bodyPr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9pPr>
          </a:lstStyle>
          <a:p>
            <a:pPr algn="ctr" eaLnBrk="1" hangingPunct="1">
              <a:lnSpc>
                <a:spcPct val="112000"/>
              </a:lnSpc>
              <a:buSzPct val="100000"/>
            </a:pPr>
            <a:r>
              <a:rPr lang="en-US" altLang="id-ID" sz="3200" dirty="0">
                <a:latin typeface="Calibri" pitchFamily="34" charset="0"/>
                <a:ea typeface="Arial Unicode MS" pitchFamily="34" charset="-128"/>
                <a:cs typeface="Arial Unicode MS" pitchFamily="34" charset="-128"/>
              </a:rPr>
              <a:t>ALUR KERJA PENGISIAN </a:t>
            </a:r>
            <a:r>
              <a:rPr lang="en-US" altLang="id-ID" sz="3200" dirty="0" smtClean="0">
                <a:latin typeface="Calibri" pitchFamily="34" charset="0"/>
                <a:ea typeface="Arial Unicode MS" pitchFamily="34" charset="-128"/>
                <a:cs typeface="Arial Unicode MS" pitchFamily="34" charset="-128"/>
              </a:rPr>
              <a:t>KANAL WEBSITE</a:t>
            </a:r>
            <a:endParaRPr lang="en-US" altLang="id-ID" sz="3200" dirty="0">
              <a:latin typeface="Calibri" pitchFamily="34" charset="0"/>
              <a:ea typeface="Arial Unicode MS" pitchFamily="34" charset="-128"/>
              <a:cs typeface="Arial Unicode MS" pitchFamily="34" charset="-128"/>
            </a:endParaRPr>
          </a:p>
        </p:txBody>
      </p:sp>
    </p:spTree>
    <p:extLst>
      <p:ext uri="{BB962C8B-B14F-4D97-AF65-F5344CB8AC3E}">
        <p14:creationId xmlns:p14="http://schemas.microsoft.com/office/powerpoint/2010/main" xmlns="" val="3454134117"/>
      </p:ext>
    </p:extLst>
  </p:cSld>
  <p:clrMapOvr>
    <a:masterClrMapping/>
  </p:clrMapOvr>
  <p:transition spd="med">
    <p:checke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3"/>
          <p:cNvSpPr txBox="1">
            <a:spLocks noChangeArrowheads="1"/>
          </p:cNvSpPr>
          <p:nvPr/>
        </p:nvSpPr>
        <p:spPr bwMode="auto">
          <a:xfrm>
            <a:off x="428625" y="76200"/>
            <a:ext cx="7837488" cy="1077913"/>
          </a:xfrm>
          <a:prstGeom prst="rect">
            <a:avLst/>
          </a:prstGeom>
          <a:noFill/>
          <a:ln w="9525">
            <a:noFill/>
            <a:miter lim="800000"/>
            <a:headEnd/>
            <a:tailEnd/>
          </a:ln>
        </p:spPr>
        <p:txBody>
          <a:bodyPr>
            <a:spAutoFit/>
          </a:bodyPr>
          <a:lstStyle/>
          <a:p>
            <a:pPr algn="ctr"/>
            <a:r>
              <a:rPr lang="en-US" sz="3200" b="1" dirty="0">
                <a:solidFill>
                  <a:srgbClr val="00B0F0"/>
                </a:solidFill>
              </a:rPr>
              <a:t>ELEMEN PENDUKUNG WEBSITE KEMENTERIAN KESEHATAN</a:t>
            </a:r>
            <a:endParaRPr lang="id-ID" sz="3200" b="1" dirty="0">
              <a:solidFill>
                <a:srgbClr val="00B0F0"/>
              </a:solidFill>
            </a:endParaRPr>
          </a:p>
        </p:txBody>
      </p:sp>
      <p:graphicFrame>
        <p:nvGraphicFramePr>
          <p:cNvPr id="7" name="Diagram 6"/>
          <p:cNvGraphicFramePr/>
          <p:nvPr>
            <p:extLst>
              <p:ext uri="{D42A27DB-BD31-4B8C-83A1-F6EECF244321}">
                <p14:modId xmlns:p14="http://schemas.microsoft.com/office/powerpoint/2010/main" xmlns="" val="1819775166"/>
              </p:ext>
            </p:extLst>
          </p:nvPr>
        </p:nvGraphicFramePr>
        <p:xfrm>
          <a:off x="1369640" y="1219200"/>
          <a:ext cx="7162800" cy="541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818936735"/>
      </p:ext>
    </p:extLst>
  </p:cSld>
  <p:clrMapOvr>
    <a:masterClrMapping/>
  </p:clrMapOvr>
  <p:transition>
    <p:wipe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229600" cy="1143000"/>
          </a:xfrm>
        </p:spPr>
        <p:txBody>
          <a:bodyPr>
            <a:normAutofit/>
          </a:bodyPr>
          <a:lstStyle/>
          <a:p>
            <a:r>
              <a:rPr lang="id-ID" sz="3600" b="1" dirty="0" smtClean="0">
                <a:solidFill>
                  <a:srgbClr val="0070C0"/>
                </a:solidFill>
              </a:rPr>
              <a:t>KOORDINASI TIM TERPADU </a:t>
            </a:r>
            <a:r>
              <a:rPr lang="en-US" sz="3600" b="1" dirty="0" smtClean="0">
                <a:solidFill>
                  <a:srgbClr val="0070C0"/>
                </a:solidFill>
              </a:rPr>
              <a:t>WEB KEMKES</a:t>
            </a:r>
            <a:endParaRPr lang="en-US" sz="3600" b="1" dirty="0">
              <a:solidFill>
                <a:srgbClr val="0070C0"/>
              </a:solidFill>
            </a:endParaRPr>
          </a:p>
        </p:txBody>
      </p:sp>
      <p:sp>
        <p:nvSpPr>
          <p:cNvPr id="3" name="Content Placeholder 2"/>
          <p:cNvSpPr>
            <a:spLocks noGrp="1"/>
          </p:cNvSpPr>
          <p:nvPr>
            <p:ph idx="1"/>
          </p:nvPr>
        </p:nvSpPr>
        <p:spPr>
          <a:xfrm>
            <a:off x="539552" y="838200"/>
            <a:ext cx="8604448" cy="6263208"/>
          </a:xfrm>
        </p:spPr>
        <p:txBody>
          <a:bodyPr>
            <a:normAutofit fontScale="70000" lnSpcReduction="20000"/>
          </a:bodyPr>
          <a:lstStyle/>
          <a:p>
            <a:pPr>
              <a:buFont typeface="Wingdings" pitchFamily="2" charset="2"/>
              <a:buChar char="q"/>
            </a:pPr>
            <a:endParaRPr lang="id-ID" sz="2400" b="1" dirty="0">
              <a:latin typeface="Franklin Gothic Medium" pitchFamily="34" charset="0"/>
            </a:endParaRPr>
          </a:p>
          <a:p>
            <a:pPr>
              <a:buFont typeface="Wingdings" pitchFamily="2" charset="2"/>
              <a:buChar char="q"/>
            </a:pPr>
            <a:r>
              <a:rPr lang="id-ID" dirty="0" smtClean="0">
                <a:latin typeface="+mj-lt"/>
              </a:rPr>
              <a:t>Tim Website Kemkes melibatkan pengelola website dari unit Eselon 1 dan Eselon 2 dengan SK Menteri Kesehatan mulai terbentuk sejak tahun 2014.</a:t>
            </a:r>
          </a:p>
          <a:p>
            <a:pPr>
              <a:buFont typeface="Wingdings" pitchFamily="2" charset="2"/>
              <a:buChar char="q"/>
            </a:pPr>
            <a:r>
              <a:rPr lang="id-ID" dirty="0" smtClean="0">
                <a:latin typeface="+mj-lt"/>
              </a:rPr>
              <a:t>Koordinasi bersama tim pengelola web internal Kemkes ini sudah memasuki tahun ke-3 dengan beberapa kali pergantian anggota sesuai usulan dari pimpinan masing-masing unit.</a:t>
            </a:r>
          </a:p>
          <a:p>
            <a:pPr>
              <a:buFont typeface="Wingdings" pitchFamily="2" charset="2"/>
              <a:buChar char="q"/>
            </a:pPr>
            <a:endParaRPr lang="id-ID" dirty="0">
              <a:latin typeface="+mj-lt"/>
            </a:endParaRPr>
          </a:p>
          <a:p>
            <a:pPr marL="0" indent="0">
              <a:buNone/>
            </a:pPr>
            <a:r>
              <a:rPr lang="id-ID" b="1" dirty="0">
                <a:solidFill>
                  <a:srgbClr val="002060"/>
                </a:solidFill>
                <a:latin typeface="+mj-lt"/>
              </a:rPr>
              <a:t>MEKANISME </a:t>
            </a:r>
            <a:r>
              <a:rPr lang="id-ID" b="1" i="1" dirty="0">
                <a:solidFill>
                  <a:srgbClr val="002060"/>
                </a:solidFill>
                <a:latin typeface="+mj-lt"/>
              </a:rPr>
              <a:t>SHARING</a:t>
            </a:r>
            <a:r>
              <a:rPr lang="id-ID" b="1" dirty="0">
                <a:solidFill>
                  <a:srgbClr val="002060"/>
                </a:solidFill>
                <a:latin typeface="+mj-lt"/>
              </a:rPr>
              <a:t> KONTEN WEBSITE </a:t>
            </a:r>
            <a:endParaRPr lang="en-US" b="1" dirty="0">
              <a:solidFill>
                <a:srgbClr val="002060"/>
              </a:solidFill>
              <a:latin typeface="+mj-lt"/>
            </a:endParaRPr>
          </a:p>
          <a:p>
            <a:pPr marL="0" indent="0">
              <a:buNone/>
            </a:pPr>
            <a:r>
              <a:rPr lang="en-US" b="1" dirty="0">
                <a:solidFill>
                  <a:srgbClr val="002060"/>
                </a:solidFill>
                <a:latin typeface="+mj-lt"/>
              </a:rPr>
              <a:t>MELALUI TIM PENGELOLA WEBSITE KEMENKES</a:t>
            </a:r>
            <a:endParaRPr lang="id-ID" b="1" dirty="0">
              <a:solidFill>
                <a:srgbClr val="002060"/>
              </a:solidFill>
              <a:latin typeface="+mj-lt"/>
            </a:endParaRPr>
          </a:p>
          <a:p>
            <a:pPr>
              <a:buFont typeface="Wingdings" pitchFamily="2" charset="2"/>
              <a:buChar char="q"/>
            </a:pPr>
            <a:endParaRPr lang="id-ID" dirty="0" smtClean="0">
              <a:latin typeface="+mj-lt"/>
            </a:endParaRPr>
          </a:p>
          <a:p>
            <a:pPr>
              <a:buFont typeface="Wingdings" pitchFamily="2" charset="2"/>
              <a:buChar char="q"/>
            </a:pPr>
            <a:r>
              <a:rPr lang="id-ID" dirty="0" smtClean="0">
                <a:latin typeface="+mj-lt"/>
              </a:rPr>
              <a:t>Otomatisasi Konten </a:t>
            </a:r>
            <a:r>
              <a:rPr lang="id-ID" dirty="0" smtClean="0">
                <a:latin typeface="+mj-lt"/>
                <a:sym typeface="Wingdings" panose="05000000000000000000" pitchFamily="2" charset="2"/>
              </a:rPr>
              <a:t></a:t>
            </a:r>
            <a:r>
              <a:rPr lang="id-ID" dirty="0" smtClean="0">
                <a:latin typeface="+mj-lt"/>
              </a:rPr>
              <a:t> </a:t>
            </a:r>
            <a:r>
              <a:rPr lang="en-US" i="1" dirty="0" smtClean="0">
                <a:latin typeface="+mj-lt"/>
              </a:rPr>
              <a:t>FEEDING </a:t>
            </a:r>
            <a:r>
              <a:rPr lang="id-ID" i="1" dirty="0" smtClean="0">
                <a:latin typeface="+mj-lt"/>
                <a:sym typeface="Wingdings" panose="05000000000000000000" pitchFamily="2" charset="2"/>
              </a:rPr>
              <a:t></a:t>
            </a:r>
            <a:r>
              <a:rPr lang="id-ID" i="1" dirty="0" smtClean="0">
                <a:latin typeface="+mj-lt"/>
              </a:rPr>
              <a:t> RSS Feed</a:t>
            </a:r>
            <a:r>
              <a:rPr lang="id-ID" dirty="0" smtClean="0">
                <a:latin typeface="+mj-lt"/>
              </a:rPr>
              <a:t>:</a:t>
            </a:r>
            <a:r>
              <a:rPr lang="id-ID" dirty="0" smtClean="0">
                <a:latin typeface="+mj-lt"/>
                <a:sym typeface="Wingdings" panose="05000000000000000000" pitchFamily="2" charset="2"/>
              </a:rPr>
              <a:t> kesepakatan antar unit dengan website yang sudah menyediakan </a:t>
            </a:r>
            <a:r>
              <a:rPr lang="id-ID" i="1" dirty="0" smtClean="0">
                <a:latin typeface="+mj-lt"/>
                <a:sym typeface="Wingdings" panose="05000000000000000000" pitchFamily="2" charset="2"/>
              </a:rPr>
              <a:t>RSS Feed</a:t>
            </a:r>
            <a:r>
              <a:rPr lang="id-ID" dirty="0" smtClean="0">
                <a:latin typeface="+mj-lt"/>
                <a:sym typeface="Wingdings" panose="05000000000000000000" pitchFamily="2" charset="2"/>
              </a:rPr>
              <a:t>nya</a:t>
            </a:r>
            <a:r>
              <a:rPr lang="en-US" dirty="0" smtClean="0">
                <a:latin typeface="+mj-lt"/>
                <a:sym typeface="Wingdings" panose="05000000000000000000" pitchFamily="2" charset="2"/>
              </a:rPr>
              <a:t> (</a:t>
            </a:r>
            <a:r>
              <a:rPr lang="en-US" dirty="0" err="1" smtClean="0">
                <a:latin typeface="+mj-lt"/>
                <a:sym typeface="Wingdings" panose="05000000000000000000" pitchFamily="2" charset="2"/>
              </a:rPr>
              <a:t>Litbangkes</a:t>
            </a:r>
            <a:r>
              <a:rPr lang="en-US" dirty="0" smtClean="0">
                <a:latin typeface="+mj-lt"/>
                <a:sym typeface="Wingdings" panose="05000000000000000000" pitchFamily="2" charset="2"/>
              </a:rPr>
              <a:t>, </a:t>
            </a:r>
            <a:r>
              <a:rPr lang="id-ID" dirty="0" smtClean="0">
                <a:latin typeface="+mj-lt"/>
                <a:sym typeface="Wingdings" panose="05000000000000000000" pitchFamily="2" charset="2"/>
              </a:rPr>
              <a:t>Far</a:t>
            </a:r>
            <a:r>
              <a:rPr lang="en-US" dirty="0" smtClean="0">
                <a:latin typeface="+mj-lt"/>
                <a:sym typeface="Wingdings" panose="05000000000000000000" pitchFamily="2" charset="2"/>
              </a:rPr>
              <a:t>m</a:t>
            </a:r>
            <a:r>
              <a:rPr lang="id-ID" dirty="0" smtClean="0">
                <a:latin typeface="+mj-lt"/>
                <a:sym typeface="Wingdings" panose="05000000000000000000" pitchFamily="2" charset="2"/>
              </a:rPr>
              <a:t>alkes,</a:t>
            </a:r>
            <a:r>
              <a:rPr lang="en-US" dirty="0" smtClean="0">
                <a:latin typeface="+mj-lt"/>
                <a:sym typeface="Wingdings" panose="05000000000000000000" pitchFamily="2" charset="2"/>
              </a:rPr>
              <a:t> </a:t>
            </a:r>
            <a:r>
              <a:rPr lang="id-ID" dirty="0" smtClean="0">
                <a:latin typeface="+mj-lt"/>
                <a:sym typeface="Wingdings" panose="05000000000000000000" pitchFamily="2" charset="2"/>
              </a:rPr>
              <a:t>Kesmas</a:t>
            </a:r>
            <a:r>
              <a:rPr lang="en-US" dirty="0" smtClean="0">
                <a:latin typeface="+mj-lt"/>
                <a:sym typeface="Wingdings" panose="05000000000000000000" pitchFamily="2" charset="2"/>
              </a:rPr>
              <a:t>, </a:t>
            </a:r>
            <a:r>
              <a:rPr lang="id-ID" dirty="0" smtClean="0">
                <a:latin typeface="+mj-lt"/>
                <a:sym typeface="Wingdings" panose="05000000000000000000" pitchFamily="2" charset="2"/>
              </a:rPr>
              <a:t> Biro Komyanmas</a:t>
            </a:r>
            <a:r>
              <a:rPr lang="en-US" dirty="0" smtClean="0">
                <a:latin typeface="+mj-lt"/>
                <a:sym typeface="Wingdings" panose="05000000000000000000" pitchFamily="2" charset="2"/>
              </a:rPr>
              <a:t>)</a:t>
            </a:r>
            <a:endParaRPr lang="id-ID" dirty="0" smtClean="0">
              <a:latin typeface="+mj-lt"/>
              <a:sym typeface="Wingdings" panose="05000000000000000000" pitchFamily="2" charset="2"/>
            </a:endParaRPr>
          </a:p>
          <a:p>
            <a:pPr>
              <a:buFont typeface="Wingdings" pitchFamily="2" charset="2"/>
              <a:buChar char="q"/>
            </a:pPr>
            <a:r>
              <a:rPr lang="id-ID" dirty="0" smtClean="0">
                <a:latin typeface="+mj-lt"/>
              </a:rPr>
              <a:t>Koordinasi  rapat teknis/di luar jam kerja </a:t>
            </a:r>
            <a:r>
              <a:rPr lang="id-ID" dirty="0" smtClean="0">
                <a:latin typeface="+mj-lt"/>
                <a:sym typeface="Wingdings" panose="05000000000000000000" pitchFamily="2" charset="2"/>
              </a:rPr>
              <a:t> </a:t>
            </a:r>
            <a:r>
              <a:rPr lang="en-US" dirty="0" smtClean="0">
                <a:latin typeface="+mj-lt"/>
              </a:rPr>
              <a:t>PERTEMUAN RUTIN</a:t>
            </a:r>
            <a:endParaRPr lang="id-ID" dirty="0" smtClean="0">
              <a:latin typeface="+mj-lt"/>
            </a:endParaRPr>
          </a:p>
          <a:p>
            <a:pPr>
              <a:buFont typeface="Wingdings" pitchFamily="2" charset="2"/>
              <a:buChar char="q"/>
            </a:pPr>
            <a:r>
              <a:rPr lang="id-ID" i="1" dirty="0" smtClean="0">
                <a:latin typeface="+mj-lt"/>
              </a:rPr>
              <a:t>Update</a:t>
            </a:r>
            <a:r>
              <a:rPr lang="id-ID" dirty="0" smtClean="0">
                <a:latin typeface="+mj-lt"/>
              </a:rPr>
              <a:t> Konten </a:t>
            </a:r>
            <a:r>
              <a:rPr lang="id-ID" dirty="0" smtClean="0">
                <a:latin typeface="+mj-lt"/>
                <a:sym typeface="Wingdings" panose="05000000000000000000" pitchFamily="2" charset="2"/>
              </a:rPr>
              <a:t> via</a:t>
            </a:r>
            <a:r>
              <a:rPr lang="en-US" dirty="0" smtClean="0">
                <a:latin typeface="+mj-lt"/>
              </a:rPr>
              <a:t> EMAIL</a:t>
            </a:r>
            <a:r>
              <a:rPr lang="id-ID" dirty="0" smtClean="0">
                <a:latin typeface="+mj-lt"/>
              </a:rPr>
              <a:t> </a:t>
            </a:r>
            <a:r>
              <a:rPr lang="en-US" dirty="0" smtClean="0">
                <a:latin typeface="+mj-lt"/>
              </a:rPr>
              <a:t>/</a:t>
            </a:r>
            <a:r>
              <a:rPr lang="id-ID" dirty="0" smtClean="0">
                <a:latin typeface="+mj-lt"/>
              </a:rPr>
              <a:t>milis tim website Kemenkes </a:t>
            </a:r>
            <a:r>
              <a:rPr lang="id-ID" dirty="0" smtClean="0">
                <a:latin typeface="+mj-lt"/>
                <a:hlinkClick r:id="rId3"/>
              </a:rPr>
              <a:t>web-kemkes-terpadu@googlegroups.com</a:t>
            </a:r>
            <a:endParaRPr lang="id-ID" dirty="0" smtClean="0">
              <a:latin typeface="+mj-lt"/>
            </a:endParaRPr>
          </a:p>
          <a:p>
            <a:pPr marL="0" indent="0">
              <a:buNone/>
            </a:pPr>
            <a:endParaRPr lang="id-ID" dirty="0" smtClean="0">
              <a:latin typeface="+mj-lt"/>
            </a:endParaRPr>
          </a:p>
          <a:p>
            <a:pPr>
              <a:buFont typeface="Wingdings" pitchFamily="2" charset="2"/>
              <a:buChar char="q"/>
            </a:pPr>
            <a:endParaRPr lang="id-ID" i="1" dirty="0" smtClean="0">
              <a:latin typeface="+mj-lt"/>
            </a:endParaRPr>
          </a:p>
          <a:p>
            <a:pPr marL="0" indent="0">
              <a:buNone/>
            </a:pPr>
            <a:r>
              <a:rPr lang="id-ID" dirty="0">
                <a:latin typeface="+mj-lt"/>
              </a:rPr>
              <a:t>	</a:t>
            </a:r>
            <a:endParaRPr lang="id-ID" dirty="0" smtClean="0">
              <a:latin typeface="+mj-lt"/>
            </a:endParaRPr>
          </a:p>
        </p:txBody>
      </p:sp>
    </p:spTree>
    <p:extLst>
      <p:ext uri="{BB962C8B-B14F-4D97-AF65-F5344CB8AC3E}">
        <p14:creationId xmlns:p14="http://schemas.microsoft.com/office/powerpoint/2010/main" xmlns="" val="3856875773"/>
      </p:ext>
    </p:extLst>
  </p:cSld>
  <p:clrMapOvr>
    <a:masterClrMapping/>
  </p:clrMapOvr>
  <p:transition spd="slow">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8229600" cy="1143000"/>
          </a:xfrm>
        </p:spPr>
        <p:txBody>
          <a:bodyPr/>
          <a:lstStyle/>
          <a:p>
            <a:r>
              <a:rPr lang="en-US" b="1" dirty="0" smtClean="0"/>
              <a:t>PENGKINIAN KONTEN</a:t>
            </a:r>
            <a:r>
              <a:rPr lang="id-ID" b="1" dirty="0" smtClean="0"/>
              <a:t> ... </a:t>
            </a:r>
            <a:r>
              <a:rPr lang="id-ID" b="1" i="1" dirty="0" smtClean="0"/>
              <a:t>saat ini</a:t>
            </a:r>
            <a:endParaRPr lang="en-US" b="1" i="1" dirty="0"/>
          </a:p>
        </p:txBody>
      </p:sp>
      <p:sp>
        <p:nvSpPr>
          <p:cNvPr id="3" name="Content Placeholder 2"/>
          <p:cNvSpPr>
            <a:spLocks noGrp="1"/>
          </p:cNvSpPr>
          <p:nvPr>
            <p:ph idx="1"/>
          </p:nvPr>
        </p:nvSpPr>
        <p:spPr>
          <a:xfrm>
            <a:off x="609600" y="914400"/>
            <a:ext cx="8534400" cy="5800708"/>
          </a:xfrm>
        </p:spPr>
        <p:txBody>
          <a:bodyPr>
            <a:normAutofit/>
          </a:bodyPr>
          <a:lstStyle/>
          <a:p>
            <a:pPr>
              <a:buFont typeface="Wingdings" pitchFamily="2" charset="2"/>
              <a:buChar char="q"/>
            </a:pPr>
            <a:r>
              <a:rPr lang="en-US" sz="2400" b="1" dirty="0" smtClean="0">
                <a:solidFill>
                  <a:srgbClr val="0070C0"/>
                </a:solidFill>
              </a:rPr>
              <a:t>TOP MENU</a:t>
            </a:r>
          </a:p>
          <a:p>
            <a:pPr marL="0" indent="0">
              <a:buClr>
                <a:srgbClr val="FFFF00"/>
              </a:buClr>
              <a:buNone/>
            </a:pPr>
            <a:r>
              <a:rPr lang="en-US" sz="2400" dirty="0"/>
              <a:t> </a:t>
            </a:r>
            <a:r>
              <a:rPr lang="en-US" sz="2400" dirty="0" smtClean="0"/>
              <a:t>     -</a:t>
            </a:r>
            <a:r>
              <a:rPr lang="id-ID" sz="2400" dirty="0" smtClean="0"/>
              <a:t> </a:t>
            </a:r>
            <a:r>
              <a:rPr lang="en-US" sz="2000" dirty="0" err="1" smtClean="0"/>
              <a:t>Profil</a:t>
            </a:r>
            <a:r>
              <a:rPr lang="en-US" sz="2000" dirty="0" smtClean="0"/>
              <a:t> </a:t>
            </a:r>
            <a:r>
              <a:rPr lang="en-US" sz="2000" dirty="0" err="1" smtClean="0"/>
              <a:t>Singkat</a:t>
            </a:r>
            <a:r>
              <a:rPr lang="en-US" sz="2000" dirty="0" smtClean="0"/>
              <a:t> </a:t>
            </a:r>
            <a:r>
              <a:rPr lang="en-US" sz="2000" dirty="0" err="1" smtClean="0"/>
              <a:t>Pejabat</a:t>
            </a:r>
            <a:r>
              <a:rPr lang="en-US" sz="2000" dirty="0" smtClean="0"/>
              <a:t> </a:t>
            </a:r>
            <a:r>
              <a:rPr lang="en-US" sz="2000" dirty="0" err="1" smtClean="0"/>
              <a:t>Eselon</a:t>
            </a:r>
            <a:r>
              <a:rPr lang="en-US" sz="2000" dirty="0" smtClean="0"/>
              <a:t> 1 </a:t>
            </a:r>
            <a:r>
              <a:rPr lang="id-ID" sz="2000" dirty="0" smtClean="0"/>
              <a:t>dan</a:t>
            </a:r>
            <a:r>
              <a:rPr lang="en-US" sz="2000" dirty="0" smtClean="0"/>
              <a:t> </a:t>
            </a:r>
            <a:r>
              <a:rPr lang="en-US" sz="2000" dirty="0" err="1" smtClean="0"/>
              <a:t>Eselon</a:t>
            </a:r>
            <a:r>
              <a:rPr lang="en-US" sz="2000" dirty="0" smtClean="0"/>
              <a:t> 2)</a:t>
            </a:r>
            <a:r>
              <a:rPr lang="id-ID" sz="2000" dirty="0" smtClean="0"/>
              <a:t>  -&gt; kontribusi dr msg2 unit</a:t>
            </a:r>
            <a:endParaRPr lang="en-US" sz="2000" dirty="0" smtClean="0"/>
          </a:p>
          <a:p>
            <a:pPr marL="0" indent="0">
              <a:buClr>
                <a:srgbClr val="FFFF00"/>
              </a:buClr>
              <a:buNone/>
            </a:pPr>
            <a:r>
              <a:rPr lang="en-US" sz="2000" dirty="0"/>
              <a:t> </a:t>
            </a:r>
            <a:r>
              <a:rPr lang="en-US" sz="2000" dirty="0" smtClean="0"/>
              <a:t>   </a:t>
            </a:r>
            <a:r>
              <a:rPr lang="id-ID" sz="2000" dirty="0" smtClean="0"/>
              <a:t> </a:t>
            </a:r>
            <a:r>
              <a:rPr lang="en-US" sz="2000" dirty="0" smtClean="0"/>
              <a:t>  - </a:t>
            </a:r>
            <a:r>
              <a:rPr lang="id-ID" sz="2000" dirty="0" smtClean="0"/>
              <a:t> </a:t>
            </a:r>
            <a:r>
              <a:rPr lang="en-US" sz="2000" dirty="0" smtClean="0"/>
              <a:t>Info </a:t>
            </a:r>
            <a:r>
              <a:rPr lang="en-US" sz="2000" dirty="0" err="1" smtClean="0"/>
              <a:t>Publik</a:t>
            </a:r>
            <a:r>
              <a:rPr lang="en-US" sz="2000" dirty="0" smtClean="0"/>
              <a:t> </a:t>
            </a:r>
            <a:r>
              <a:rPr lang="en-US" sz="2000" dirty="0" smtClean="0">
                <a:sym typeface="Wingdings" pitchFamily="2" charset="2"/>
              </a:rPr>
              <a:t> PPID </a:t>
            </a:r>
            <a:r>
              <a:rPr lang="id-ID" sz="2000" dirty="0" smtClean="0">
                <a:sym typeface="Wingdings" pitchFamily="2" charset="2"/>
              </a:rPr>
              <a:t>Biro Komyanmas</a:t>
            </a:r>
            <a:endParaRPr lang="en-US" sz="2000" dirty="0" smtClean="0"/>
          </a:p>
          <a:p>
            <a:pPr marL="0" indent="0">
              <a:buClr>
                <a:srgbClr val="FFFF00"/>
              </a:buClr>
              <a:buNone/>
            </a:pPr>
            <a:r>
              <a:rPr lang="en-US" sz="2000" dirty="0"/>
              <a:t> </a:t>
            </a:r>
            <a:r>
              <a:rPr lang="en-US" sz="2000" dirty="0" smtClean="0"/>
              <a:t>    </a:t>
            </a:r>
            <a:r>
              <a:rPr lang="id-ID" sz="2000" dirty="0" smtClean="0"/>
              <a:t> </a:t>
            </a:r>
            <a:r>
              <a:rPr lang="en-US" sz="2000" dirty="0" smtClean="0"/>
              <a:t> - </a:t>
            </a:r>
            <a:r>
              <a:rPr lang="id-ID" sz="2000" dirty="0" smtClean="0"/>
              <a:t> </a:t>
            </a:r>
            <a:r>
              <a:rPr lang="en-US" sz="2000" dirty="0" err="1" smtClean="0"/>
              <a:t>Layanan</a:t>
            </a:r>
            <a:r>
              <a:rPr lang="en-US" sz="2000" dirty="0" smtClean="0"/>
              <a:t> </a:t>
            </a:r>
            <a:r>
              <a:rPr lang="en-US" sz="2000" dirty="0" err="1" smtClean="0"/>
              <a:t>Publik</a:t>
            </a:r>
            <a:r>
              <a:rPr lang="en-US" sz="2000" dirty="0" smtClean="0"/>
              <a:t> </a:t>
            </a:r>
            <a:r>
              <a:rPr lang="en-US" sz="2000" dirty="0" smtClean="0">
                <a:sym typeface="Wingdings" pitchFamily="2" charset="2"/>
              </a:rPr>
              <a:t> </a:t>
            </a:r>
            <a:r>
              <a:rPr lang="en-US" sz="2000" dirty="0">
                <a:sym typeface="Wingdings" pitchFamily="2" charset="2"/>
              </a:rPr>
              <a:t>PPID </a:t>
            </a:r>
            <a:r>
              <a:rPr lang="id-ID" sz="2000" dirty="0">
                <a:sym typeface="Wingdings" pitchFamily="2" charset="2"/>
              </a:rPr>
              <a:t>Biro Komyanmas</a:t>
            </a:r>
            <a:endParaRPr lang="id-ID" sz="2000" dirty="0" smtClean="0">
              <a:sym typeface="Wingdings" pitchFamily="2" charset="2"/>
            </a:endParaRPr>
          </a:p>
          <a:p>
            <a:pPr marL="0" indent="0">
              <a:buClr>
                <a:srgbClr val="FFFF00"/>
              </a:buClr>
              <a:buNone/>
            </a:pPr>
            <a:r>
              <a:rPr lang="id-ID" sz="2000" dirty="0" smtClean="0">
                <a:sym typeface="Wingdings" pitchFamily="2" charset="2"/>
              </a:rPr>
              <a:t>       -  Tautan  menambahkan link-link terkait dgn berbagai website lain</a:t>
            </a:r>
            <a:endParaRPr lang="en-US" sz="2000" dirty="0" smtClean="0"/>
          </a:p>
          <a:p>
            <a:pPr marL="627063" indent="-627063">
              <a:buClr>
                <a:srgbClr val="FFFF00"/>
              </a:buClr>
              <a:buNone/>
            </a:pPr>
            <a:r>
              <a:rPr lang="en-US" sz="2000" dirty="0"/>
              <a:t> </a:t>
            </a:r>
            <a:r>
              <a:rPr lang="en-US" sz="2000" dirty="0" smtClean="0"/>
              <a:t>   </a:t>
            </a:r>
            <a:r>
              <a:rPr lang="id-ID" sz="2000" dirty="0" smtClean="0"/>
              <a:t> </a:t>
            </a:r>
            <a:r>
              <a:rPr lang="en-US" sz="2000" dirty="0" smtClean="0"/>
              <a:t>  - </a:t>
            </a:r>
            <a:r>
              <a:rPr lang="id-ID" sz="2000" dirty="0" smtClean="0"/>
              <a:t> </a:t>
            </a:r>
            <a:r>
              <a:rPr lang="en-US" sz="2000" dirty="0" err="1" smtClean="0"/>
              <a:t>Unduh</a:t>
            </a:r>
            <a:r>
              <a:rPr lang="en-US" sz="2000" dirty="0"/>
              <a:t>:</a:t>
            </a:r>
            <a:r>
              <a:rPr lang="en-US" sz="2000" dirty="0" smtClean="0">
                <a:sym typeface="Wingdings" pitchFamily="2" charset="2"/>
              </a:rPr>
              <a:t> </a:t>
            </a:r>
            <a:r>
              <a:rPr lang="en-US" sz="2000" dirty="0" err="1" smtClean="0">
                <a:sym typeface="Wingdings" pitchFamily="2" charset="2"/>
              </a:rPr>
              <a:t>Peraturan</a:t>
            </a:r>
            <a:r>
              <a:rPr lang="en-US" sz="2000" dirty="0" smtClean="0">
                <a:sym typeface="Wingdings" pitchFamily="2" charset="2"/>
              </a:rPr>
              <a:t> </a:t>
            </a:r>
            <a:r>
              <a:rPr lang="en-US" sz="2000" dirty="0" err="1" smtClean="0">
                <a:sym typeface="Wingdings" pitchFamily="2" charset="2"/>
              </a:rPr>
              <a:t>Perundangan</a:t>
            </a:r>
            <a:r>
              <a:rPr lang="en-US" sz="2000" dirty="0" smtClean="0">
                <a:sym typeface="Wingdings" pitchFamily="2" charset="2"/>
              </a:rPr>
              <a:t> </a:t>
            </a:r>
            <a:r>
              <a:rPr lang="en-US" sz="2000" dirty="0" err="1" smtClean="0">
                <a:sym typeface="Wingdings" pitchFamily="2" charset="2"/>
              </a:rPr>
              <a:t>Bidang</a:t>
            </a:r>
            <a:r>
              <a:rPr lang="en-US" sz="2000" dirty="0" smtClean="0">
                <a:sym typeface="Wingdings" pitchFamily="2" charset="2"/>
              </a:rPr>
              <a:t> </a:t>
            </a:r>
            <a:r>
              <a:rPr lang="en-US" sz="2000" dirty="0" err="1" smtClean="0">
                <a:sym typeface="Wingdings" pitchFamily="2" charset="2"/>
              </a:rPr>
              <a:t>Kesehatan</a:t>
            </a:r>
            <a:r>
              <a:rPr lang="en-US" sz="2000" dirty="0" smtClean="0">
                <a:sym typeface="Wingdings" pitchFamily="2" charset="2"/>
              </a:rPr>
              <a:t>  Biro </a:t>
            </a:r>
            <a:r>
              <a:rPr lang="en-US" sz="2000" dirty="0" err="1" smtClean="0">
                <a:sym typeface="Wingdings" pitchFamily="2" charset="2"/>
              </a:rPr>
              <a:t>Hukor</a:t>
            </a:r>
            <a:endParaRPr lang="en-US" sz="2000" dirty="0" smtClean="0">
              <a:sym typeface="Wingdings" pitchFamily="2" charset="2"/>
            </a:endParaRPr>
          </a:p>
          <a:p>
            <a:pPr>
              <a:buFont typeface="Wingdings" pitchFamily="2" charset="2"/>
              <a:buChar char="q"/>
            </a:pPr>
            <a:r>
              <a:rPr lang="en-US" sz="2400" b="1" dirty="0" smtClean="0">
                <a:solidFill>
                  <a:srgbClr val="0070C0"/>
                </a:solidFill>
              </a:rPr>
              <a:t>RILIS BERITA </a:t>
            </a:r>
            <a:r>
              <a:rPr lang="en-US" sz="2400" dirty="0" smtClean="0">
                <a:sym typeface="Wingdings" pitchFamily="2" charset="2"/>
              </a:rPr>
              <a:t> </a:t>
            </a:r>
            <a:r>
              <a:rPr lang="id-ID" sz="2400" dirty="0">
                <a:sym typeface="Wingdings" pitchFamily="2" charset="2"/>
              </a:rPr>
              <a:t>Biro </a:t>
            </a:r>
            <a:r>
              <a:rPr lang="id-ID" sz="2400" dirty="0" smtClean="0">
                <a:sym typeface="Wingdings" pitchFamily="2" charset="2"/>
              </a:rPr>
              <a:t>Komyanmas  proses </a:t>
            </a:r>
            <a:r>
              <a:rPr lang="id-ID" sz="2400" i="1" dirty="0" smtClean="0">
                <a:sym typeface="Wingdings" pitchFamily="2" charset="2"/>
              </a:rPr>
              <a:t>RSSFeed </a:t>
            </a:r>
            <a:r>
              <a:rPr lang="en-US" sz="2400" i="1" dirty="0" smtClean="0">
                <a:sym typeface="Wingdings" pitchFamily="2" charset="2"/>
              </a:rPr>
              <a:t>(in process)</a:t>
            </a:r>
            <a:endParaRPr lang="en-US" sz="2400" i="1" dirty="0" smtClean="0"/>
          </a:p>
          <a:p>
            <a:pPr>
              <a:buFont typeface="Wingdings" pitchFamily="2" charset="2"/>
              <a:buChar char="q"/>
            </a:pPr>
            <a:r>
              <a:rPr lang="en-US" sz="2400" b="1" dirty="0" smtClean="0">
                <a:solidFill>
                  <a:srgbClr val="0070C0"/>
                </a:solidFill>
              </a:rPr>
              <a:t>PUBLIKASI DATA DAN INFORMASI </a:t>
            </a:r>
            <a:r>
              <a:rPr lang="en-US" sz="2400" dirty="0" smtClean="0">
                <a:sym typeface="Wingdings" pitchFamily="2" charset="2"/>
              </a:rPr>
              <a:t> </a:t>
            </a:r>
            <a:r>
              <a:rPr lang="en-US" sz="2400" dirty="0" err="1" smtClean="0">
                <a:sym typeface="Wingdings" pitchFamily="2" charset="2"/>
              </a:rPr>
              <a:t>publikasi</a:t>
            </a:r>
            <a:r>
              <a:rPr lang="en-US" sz="2400" dirty="0" smtClean="0">
                <a:sym typeface="Wingdings" pitchFamily="2" charset="2"/>
              </a:rPr>
              <a:t> </a:t>
            </a:r>
            <a:r>
              <a:rPr lang="id-ID" sz="2400" dirty="0" smtClean="0">
                <a:sym typeface="Wingdings" pitchFamily="2" charset="2"/>
              </a:rPr>
              <a:t>resmi </a:t>
            </a:r>
            <a:r>
              <a:rPr lang="en-US" sz="2400" dirty="0" err="1" smtClean="0">
                <a:sym typeface="Wingdings" pitchFamily="2" charset="2"/>
              </a:rPr>
              <a:t>semua</a:t>
            </a:r>
            <a:r>
              <a:rPr lang="en-US" sz="2400" dirty="0" smtClean="0">
                <a:sym typeface="Wingdings" pitchFamily="2" charset="2"/>
              </a:rPr>
              <a:t> </a:t>
            </a:r>
            <a:r>
              <a:rPr lang="en-US" sz="2400" dirty="0" err="1" smtClean="0">
                <a:sym typeface="Wingdings" pitchFamily="2" charset="2"/>
              </a:rPr>
              <a:t>satuan</a:t>
            </a:r>
            <a:r>
              <a:rPr lang="en-US" sz="2400" dirty="0" smtClean="0">
                <a:sym typeface="Wingdings" pitchFamily="2" charset="2"/>
              </a:rPr>
              <a:t> </a:t>
            </a:r>
            <a:r>
              <a:rPr lang="en-US" sz="2400" dirty="0" err="1" smtClean="0">
                <a:sym typeface="Wingdings" pitchFamily="2" charset="2"/>
              </a:rPr>
              <a:t>kerja</a:t>
            </a:r>
            <a:r>
              <a:rPr lang="id-ID" sz="2400" dirty="0" smtClean="0">
                <a:sym typeface="Wingdings" pitchFamily="2" charset="2"/>
              </a:rPr>
              <a:t>  masih berproses terus</a:t>
            </a:r>
            <a:endParaRPr lang="en-US" sz="2400" dirty="0" smtClean="0">
              <a:sym typeface="Wingdings" pitchFamily="2" charset="2"/>
            </a:endParaRPr>
          </a:p>
          <a:p>
            <a:pPr>
              <a:buFont typeface="Wingdings" pitchFamily="2" charset="2"/>
              <a:buChar char="q"/>
            </a:pPr>
            <a:r>
              <a:rPr lang="en-US" sz="2400" b="1" dirty="0" smtClean="0">
                <a:solidFill>
                  <a:srgbClr val="0070C0"/>
                </a:solidFill>
                <a:sym typeface="Wingdings" pitchFamily="2" charset="2"/>
              </a:rPr>
              <a:t>PROFIL KESEHATAN </a:t>
            </a:r>
            <a:r>
              <a:rPr lang="en-US" sz="2400" dirty="0" smtClean="0">
                <a:sym typeface="Wingdings" pitchFamily="2" charset="2"/>
              </a:rPr>
              <a:t> </a:t>
            </a:r>
            <a:r>
              <a:rPr lang="en-US" sz="2400" dirty="0" err="1" smtClean="0">
                <a:sym typeface="Wingdings" pitchFamily="2" charset="2"/>
              </a:rPr>
              <a:t>Pusdatin</a:t>
            </a:r>
            <a:endParaRPr lang="en-US" sz="2400" dirty="0" smtClean="0"/>
          </a:p>
          <a:p>
            <a:pPr>
              <a:buFont typeface="Wingdings" pitchFamily="2" charset="2"/>
              <a:buChar char="q"/>
            </a:pPr>
            <a:r>
              <a:rPr lang="en-US" sz="2400" b="1" dirty="0" smtClean="0">
                <a:solidFill>
                  <a:srgbClr val="0070C0"/>
                </a:solidFill>
              </a:rPr>
              <a:t>PENGUMUMAN</a:t>
            </a:r>
            <a:r>
              <a:rPr lang="en-US" sz="2400" dirty="0" smtClean="0"/>
              <a:t> </a:t>
            </a:r>
            <a:r>
              <a:rPr lang="en-US" sz="2400" dirty="0">
                <a:sym typeface="Wingdings" pitchFamily="2" charset="2"/>
              </a:rPr>
              <a:t> </a:t>
            </a:r>
            <a:r>
              <a:rPr lang="en-US" sz="2400" dirty="0" err="1" smtClean="0">
                <a:sym typeface="Wingdings" pitchFamily="2" charset="2"/>
              </a:rPr>
              <a:t>semua</a:t>
            </a:r>
            <a:r>
              <a:rPr lang="en-US" sz="2400" dirty="0" smtClean="0">
                <a:sym typeface="Wingdings" pitchFamily="2" charset="2"/>
              </a:rPr>
              <a:t> </a:t>
            </a:r>
            <a:r>
              <a:rPr lang="en-US" sz="2400" dirty="0" err="1">
                <a:sym typeface="Wingdings" pitchFamily="2" charset="2"/>
              </a:rPr>
              <a:t>satuan</a:t>
            </a:r>
            <a:r>
              <a:rPr lang="en-US" sz="2400" dirty="0">
                <a:sym typeface="Wingdings" pitchFamily="2" charset="2"/>
              </a:rPr>
              <a:t> </a:t>
            </a:r>
            <a:r>
              <a:rPr lang="en-US" sz="2400" dirty="0" err="1">
                <a:sym typeface="Wingdings" pitchFamily="2" charset="2"/>
              </a:rPr>
              <a:t>kerja</a:t>
            </a:r>
            <a:r>
              <a:rPr lang="id-ID" sz="2400" dirty="0">
                <a:sym typeface="Wingdings" pitchFamily="2" charset="2"/>
              </a:rPr>
              <a:t> </a:t>
            </a:r>
            <a:endParaRPr lang="en-US" sz="2400" dirty="0" smtClean="0">
              <a:sym typeface="Wingdings" pitchFamily="2" charset="2"/>
            </a:endParaRPr>
          </a:p>
          <a:p>
            <a:pPr>
              <a:buFont typeface="Wingdings" pitchFamily="2" charset="2"/>
              <a:buChar char="q"/>
            </a:pPr>
            <a:r>
              <a:rPr lang="en-US" sz="2400" b="1" dirty="0" smtClean="0">
                <a:solidFill>
                  <a:srgbClr val="0070C0"/>
                </a:solidFill>
              </a:rPr>
              <a:t>INFO TERKINI</a:t>
            </a:r>
            <a:r>
              <a:rPr lang="id-ID" sz="2400" b="1" dirty="0" smtClean="0">
                <a:solidFill>
                  <a:srgbClr val="0070C0"/>
                </a:solidFill>
              </a:rPr>
              <a:t> </a:t>
            </a:r>
            <a:r>
              <a:rPr lang="en-US" sz="2400" dirty="0">
                <a:sym typeface="Wingdings" pitchFamily="2" charset="2"/>
              </a:rPr>
              <a:t> </a:t>
            </a:r>
            <a:r>
              <a:rPr lang="en-US" sz="2400" dirty="0" err="1">
                <a:sym typeface="Wingdings" pitchFamily="2" charset="2"/>
              </a:rPr>
              <a:t>semua</a:t>
            </a:r>
            <a:r>
              <a:rPr lang="en-US" sz="2400" dirty="0">
                <a:sym typeface="Wingdings" pitchFamily="2" charset="2"/>
              </a:rPr>
              <a:t> </a:t>
            </a:r>
            <a:r>
              <a:rPr lang="en-US" sz="2400" dirty="0" err="1">
                <a:sym typeface="Wingdings" pitchFamily="2" charset="2"/>
              </a:rPr>
              <a:t>satuan</a:t>
            </a:r>
            <a:r>
              <a:rPr lang="en-US" sz="2400" dirty="0">
                <a:sym typeface="Wingdings" pitchFamily="2" charset="2"/>
              </a:rPr>
              <a:t> </a:t>
            </a:r>
            <a:r>
              <a:rPr lang="en-US" sz="2400" dirty="0" err="1">
                <a:sym typeface="Wingdings" pitchFamily="2" charset="2"/>
              </a:rPr>
              <a:t>kerja</a:t>
            </a:r>
            <a:r>
              <a:rPr lang="id-ID" sz="2400" dirty="0">
                <a:sym typeface="Wingdings" pitchFamily="2" charset="2"/>
              </a:rPr>
              <a:t> </a:t>
            </a:r>
            <a:endParaRPr lang="en-US" sz="2400" dirty="0" smtClean="0">
              <a:sym typeface="Wingdings" pitchFamily="2" charset="2"/>
            </a:endParaRPr>
          </a:p>
          <a:p>
            <a:pPr>
              <a:buFont typeface="Wingdings" pitchFamily="2" charset="2"/>
              <a:buChar char="q"/>
            </a:pPr>
            <a:r>
              <a:rPr lang="en-US" sz="2400" b="1" dirty="0" smtClean="0">
                <a:solidFill>
                  <a:srgbClr val="0070C0"/>
                </a:solidFill>
              </a:rPr>
              <a:t>KAMUS KESEHATAN </a:t>
            </a:r>
            <a:r>
              <a:rPr lang="en-US" sz="2400" dirty="0" smtClean="0">
                <a:sym typeface="Wingdings" pitchFamily="2" charset="2"/>
              </a:rPr>
              <a:t> </a:t>
            </a:r>
            <a:r>
              <a:rPr lang="en-US" sz="2400" dirty="0" err="1" smtClean="0">
                <a:sym typeface="Wingdings" pitchFamily="2" charset="2"/>
              </a:rPr>
              <a:t>informasi</a:t>
            </a:r>
            <a:r>
              <a:rPr lang="en-US" sz="2400" dirty="0" smtClean="0">
                <a:sym typeface="Wingdings" pitchFamily="2" charset="2"/>
              </a:rPr>
              <a:t> update </a:t>
            </a:r>
            <a:r>
              <a:rPr lang="en-US" sz="2400" dirty="0" err="1" smtClean="0">
                <a:sym typeface="Wingdings" pitchFamily="2" charset="2"/>
              </a:rPr>
              <a:t>dari</a:t>
            </a:r>
            <a:r>
              <a:rPr lang="en-US" sz="2400" dirty="0" smtClean="0">
                <a:sym typeface="Wingdings" pitchFamily="2" charset="2"/>
              </a:rPr>
              <a:t> unit/program</a:t>
            </a:r>
            <a:r>
              <a:rPr lang="id-ID" sz="2400" dirty="0" smtClean="0">
                <a:sym typeface="Wingdings" pitchFamily="2" charset="2"/>
              </a:rPr>
              <a:t>, atau melalui materi publikasi dari masing</a:t>
            </a:r>
            <a:r>
              <a:rPr lang="en-US" sz="2400" dirty="0" smtClean="0">
                <a:sym typeface="Wingdings" pitchFamily="2" charset="2"/>
              </a:rPr>
              <a:t>-</a:t>
            </a:r>
            <a:r>
              <a:rPr lang="en-US" sz="2400" dirty="0" err="1" smtClean="0">
                <a:sym typeface="Wingdings" pitchFamily="2" charset="2"/>
              </a:rPr>
              <a:t>masing</a:t>
            </a:r>
            <a:r>
              <a:rPr lang="id-ID" sz="2400" dirty="0" smtClean="0">
                <a:sym typeface="Wingdings" pitchFamily="2" charset="2"/>
              </a:rPr>
              <a:t> </a:t>
            </a:r>
            <a:r>
              <a:rPr lang="en-US" sz="2400" dirty="0" err="1">
                <a:sym typeface="Wingdings" pitchFamily="2" charset="2"/>
              </a:rPr>
              <a:t>satuan</a:t>
            </a:r>
            <a:r>
              <a:rPr lang="en-US" sz="2400" dirty="0">
                <a:sym typeface="Wingdings" pitchFamily="2" charset="2"/>
              </a:rPr>
              <a:t> </a:t>
            </a:r>
            <a:r>
              <a:rPr lang="en-US" sz="2400" dirty="0" err="1">
                <a:sym typeface="Wingdings" pitchFamily="2" charset="2"/>
              </a:rPr>
              <a:t>kerja</a:t>
            </a:r>
            <a:r>
              <a:rPr lang="id-ID" sz="2400" dirty="0">
                <a:sym typeface="Wingdings" pitchFamily="2" charset="2"/>
              </a:rPr>
              <a:t> </a:t>
            </a:r>
            <a:endParaRPr lang="en-US" sz="2400" dirty="0">
              <a:solidFill>
                <a:schemeClr val="bg1"/>
              </a:solidFill>
            </a:endParaRPr>
          </a:p>
        </p:txBody>
      </p:sp>
    </p:spTree>
    <p:extLst>
      <p:ext uri="{BB962C8B-B14F-4D97-AF65-F5344CB8AC3E}">
        <p14:creationId xmlns:p14="http://schemas.microsoft.com/office/powerpoint/2010/main" xmlns="" val="419728401"/>
      </p:ext>
    </p:extLst>
  </p:cSld>
  <p:clrMapOvr>
    <a:masterClrMapping/>
  </p:clrMapOvr>
  <p:transition spd="slow">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67544" y="980728"/>
            <a:ext cx="8640960" cy="5760640"/>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itchFamily="2" charset="2"/>
              <a:buChar char="q"/>
            </a:pPr>
            <a:r>
              <a:rPr lang="en-US" sz="3400" dirty="0" err="1" smtClean="0">
                <a:latin typeface="+mj-lt"/>
              </a:rPr>
              <a:t>Penyempurnaan</a:t>
            </a:r>
            <a:r>
              <a:rPr lang="en-US" sz="3400" dirty="0" smtClean="0">
                <a:latin typeface="+mj-lt"/>
              </a:rPr>
              <a:t> </a:t>
            </a:r>
            <a:r>
              <a:rPr lang="en-US" sz="3400" dirty="0" err="1" smtClean="0">
                <a:latin typeface="+mj-lt"/>
              </a:rPr>
              <a:t>modul</a:t>
            </a:r>
            <a:r>
              <a:rPr lang="en-US" sz="3400" dirty="0" smtClean="0">
                <a:latin typeface="+mj-lt"/>
              </a:rPr>
              <a:t> administrator website (</a:t>
            </a:r>
            <a:r>
              <a:rPr lang="en-US" sz="3400" i="1" dirty="0" smtClean="0">
                <a:latin typeface="+mj-lt"/>
              </a:rPr>
              <a:t>back-office</a:t>
            </a:r>
            <a:r>
              <a:rPr lang="en-US" sz="3400" dirty="0" smtClean="0">
                <a:latin typeface="+mj-lt"/>
              </a:rPr>
              <a:t>)</a:t>
            </a:r>
            <a:r>
              <a:rPr lang="id-ID" sz="3400" dirty="0" smtClean="0">
                <a:latin typeface="+mj-lt"/>
              </a:rPr>
              <a:t>;</a:t>
            </a:r>
          </a:p>
          <a:p>
            <a:pPr>
              <a:buFont typeface="Wingdings" pitchFamily="2" charset="2"/>
              <a:buChar char="q"/>
            </a:pPr>
            <a:r>
              <a:rPr lang="en-US" sz="3400" dirty="0" err="1" smtClean="0">
                <a:latin typeface="+mj-lt"/>
              </a:rPr>
              <a:t>Perbaikan</a:t>
            </a:r>
            <a:r>
              <a:rPr lang="en-US" sz="3400" dirty="0" smtClean="0">
                <a:latin typeface="+mj-lt"/>
              </a:rPr>
              <a:t> </a:t>
            </a:r>
            <a:r>
              <a:rPr lang="en-US" sz="3400" dirty="0" err="1" smtClean="0">
                <a:latin typeface="+mj-lt"/>
              </a:rPr>
              <a:t>beberapa</a:t>
            </a:r>
            <a:r>
              <a:rPr lang="en-US" sz="3400" dirty="0" smtClean="0">
                <a:latin typeface="+mj-lt"/>
              </a:rPr>
              <a:t> </a:t>
            </a:r>
            <a:r>
              <a:rPr lang="en-US" sz="3400" dirty="0" err="1" smtClean="0">
                <a:latin typeface="+mj-lt"/>
              </a:rPr>
              <a:t>modul</a:t>
            </a:r>
            <a:r>
              <a:rPr lang="en-US" sz="3400" dirty="0" smtClean="0">
                <a:latin typeface="+mj-lt"/>
              </a:rPr>
              <a:t>/menu </a:t>
            </a:r>
            <a:r>
              <a:rPr lang="en-US" sz="3400" dirty="0" err="1" smtClean="0">
                <a:latin typeface="+mj-lt"/>
              </a:rPr>
              <a:t>konten</a:t>
            </a:r>
            <a:r>
              <a:rPr lang="en-US" sz="3400" dirty="0" smtClean="0">
                <a:latin typeface="+mj-lt"/>
              </a:rPr>
              <a:t> yang </a:t>
            </a:r>
            <a:r>
              <a:rPr lang="en-US" sz="3400" dirty="0" err="1" smtClean="0">
                <a:latin typeface="+mj-lt"/>
              </a:rPr>
              <a:t>sudah</a:t>
            </a:r>
            <a:r>
              <a:rPr lang="en-US" sz="3400" dirty="0" smtClean="0">
                <a:latin typeface="+mj-lt"/>
              </a:rPr>
              <a:t> </a:t>
            </a:r>
            <a:r>
              <a:rPr lang="en-US" sz="3400" dirty="0" err="1" smtClean="0">
                <a:latin typeface="+mj-lt"/>
              </a:rPr>
              <a:t>eksis</a:t>
            </a:r>
            <a:r>
              <a:rPr lang="id-ID" sz="3400" dirty="0">
                <a:latin typeface="+mj-lt"/>
              </a:rPr>
              <a:t>;</a:t>
            </a:r>
            <a:endParaRPr lang="id-ID" sz="3400" dirty="0" smtClean="0">
              <a:latin typeface="+mj-lt"/>
            </a:endParaRPr>
          </a:p>
          <a:p>
            <a:pPr>
              <a:buFont typeface="Wingdings" pitchFamily="2" charset="2"/>
              <a:buChar char="q"/>
            </a:pPr>
            <a:r>
              <a:rPr lang="id-ID" sz="3400" dirty="0" smtClean="0">
                <a:latin typeface="+mj-lt"/>
              </a:rPr>
              <a:t>Peningkatan fungsi dan akses ke modul/tautan/unduh;</a:t>
            </a:r>
            <a:endParaRPr lang="en-US" sz="3400" dirty="0" smtClean="0">
              <a:latin typeface="+mj-lt"/>
            </a:endParaRPr>
          </a:p>
          <a:p>
            <a:pPr>
              <a:buFont typeface="Wingdings" pitchFamily="2" charset="2"/>
              <a:buChar char="q"/>
            </a:pPr>
            <a:r>
              <a:rPr lang="en-US" sz="3400" dirty="0" err="1" smtClean="0">
                <a:latin typeface="+mj-lt"/>
                <a:sym typeface="Wingdings" panose="05000000000000000000" pitchFamily="2" charset="2"/>
              </a:rPr>
              <a:t>Penambahan</a:t>
            </a:r>
            <a:r>
              <a:rPr lang="en-US" sz="3400" dirty="0" smtClean="0">
                <a:latin typeface="+mj-lt"/>
                <a:sym typeface="Wingdings" panose="05000000000000000000" pitchFamily="2" charset="2"/>
              </a:rPr>
              <a:t> </a:t>
            </a:r>
            <a:r>
              <a:rPr lang="en-US" sz="3400" dirty="0" err="1" smtClean="0">
                <a:latin typeface="+mj-lt"/>
                <a:sym typeface="Wingdings" panose="05000000000000000000" pitchFamily="2" charset="2"/>
              </a:rPr>
              <a:t>modul</a:t>
            </a:r>
            <a:r>
              <a:rPr lang="en-US" sz="3400" dirty="0" smtClean="0">
                <a:latin typeface="+mj-lt"/>
                <a:sym typeface="Wingdings" panose="05000000000000000000" pitchFamily="2" charset="2"/>
              </a:rPr>
              <a:t>/menu </a:t>
            </a:r>
            <a:r>
              <a:rPr lang="en-US" sz="3400" dirty="0" err="1" smtClean="0">
                <a:latin typeface="+mj-lt"/>
                <a:sym typeface="Wingdings" panose="05000000000000000000" pitchFamily="2" charset="2"/>
              </a:rPr>
              <a:t>baru</a:t>
            </a:r>
            <a:r>
              <a:rPr lang="id-ID" sz="3400" dirty="0">
                <a:latin typeface="+mj-lt"/>
                <a:sym typeface="Wingdings" panose="05000000000000000000" pitchFamily="2" charset="2"/>
              </a:rPr>
              <a:t>;</a:t>
            </a:r>
            <a:endParaRPr lang="id-ID" sz="3400" dirty="0" smtClean="0">
              <a:latin typeface="+mj-lt"/>
              <a:sym typeface="Wingdings" panose="05000000000000000000" pitchFamily="2" charset="2"/>
            </a:endParaRPr>
          </a:p>
          <a:p>
            <a:pPr>
              <a:buFont typeface="Wingdings" pitchFamily="2" charset="2"/>
              <a:buChar char="q"/>
            </a:pPr>
            <a:r>
              <a:rPr lang="en-US" sz="3400" dirty="0" err="1" smtClean="0">
                <a:latin typeface="+mj-lt"/>
              </a:rPr>
              <a:t>Perbaikan</a:t>
            </a:r>
            <a:r>
              <a:rPr lang="en-US" sz="3400" dirty="0" smtClean="0">
                <a:latin typeface="+mj-lt"/>
              </a:rPr>
              <a:t> </a:t>
            </a:r>
            <a:r>
              <a:rPr lang="en-US" sz="3400" i="1" dirty="0" smtClean="0">
                <a:latin typeface="+mj-lt"/>
              </a:rPr>
              <a:t>lay-out second page</a:t>
            </a:r>
            <a:r>
              <a:rPr lang="id-ID" sz="3400" dirty="0" smtClean="0">
                <a:latin typeface="+mj-lt"/>
              </a:rPr>
              <a:t>;</a:t>
            </a:r>
            <a:endParaRPr lang="en-US" sz="3400" dirty="0" smtClean="0">
              <a:latin typeface="+mj-lt"/>
            </a:endParaRPr>
          </a:p>
          <a:p>
            <a:pPr>
              <a:buFont typeface="Wingdings" pitchFamily="2" charset="2"/>
              <a:buChar char="q"/>
            </a:pPr>
            <a:r>
              <a:rPr lang="en-US" sz="3400" dirty="0" err="1" smtClean="0">
                <a:latin typeface="+mj-lt"/>
              </a:rPr>
              <a:t>Penambahan</a:t>
            </a:r>
            <a:r>
              <a:rPr lang="en-US" sz="3400" dirty="0" smtClean="0">
                <a:latin typeface="+mj-lt"/>
              </a:rPr>
              <a:t> </a:t>
            </a:r>
            <a:r>
              <a:rPr lang="en-US" sz="3400" dirty="0" err="1" smtClean="0">
                <a:latin typeface="+mj-lt"/>
              </a:rPr>
              <a:t>fasilitas</a:t>
            </a:r>
            <a:r>
              <a:rPr lang="en-US" sz="3400" dirty="0" smtClean="0">
                <a:latin typeface="+mj-lt"/>
              </a:rPr>
              <a:t> </a:t>
            </a:r>
            <a:r>
              <a:rPr lang="en-US" sz="3400" i="1" dirty="0" smtClean="0">
                <a:latin typeface="+mj-lt"/>
              </a:rPr>
              <a:t>share, print </a:t>
            </a:r>
            <a:r>
              <a:rPr lang="en-US" sz="3400" dirty="0" err="1" smtClean="0">
                <a:latin typeface="+mj-lt"/>
              </a:rPr>
              <a:t>dan</a:t>
            </a:r>
            <a:r>
              <a:rPr lang="en-US" sz="3400" dirty="0" smtClean="0">
                <a:latin typeface="+mj-lt"/>
              </a:rPr>
              <a:t> </a:t>
            </a:r>
            <a:r>
              <a:rPr lang="en-US" sz="3400" i="1" dirty="0" smtClean="0">
                <a:latin typeface="+mj-lt"/>
              </a:rPr>
              <a:t>download</a:t>
            </a:r>
            <a:r>
              <a:rPr lang="en-US" sz="3400" dirty="0" smtClean="0">
                <a:latin typeface="+mj-lt"/>
              </a:rPr>
              <a:t> </a:t>
            </a:r>
            <a:r>
              <a:rPr lang="en-US" sz="3400" dirty="0" err="1" smtClean="0">
                <a:latin typeface="+mj-lt"/>
              </a:rPr>
              <a:t>bagi</a:t>
            </a:r>
            <a:r>
              <a:rPr lang="en-US" sz="3400" dirty="0" smtClean="0">
                <a:latin typeface="+mj-lt"/>
              </a:rPr>
              <a:t> user yang </a:t>
            </a:r>
            <a:r>
              <a:rPr lang="en-US" sz="3400" dirty="0" err="1" smtClean="0">
                <a:latin typeface="+mj-lt"/>
              </a:rPr>
              <a:t>berminat</a:t>
            </a:r>
            <a:r>
              <a:rPr lang="en-US" sz="3400" dirty="0" smtClean="0">
                <a:latin typeface="+mj-lt"/>
              </a:rPr>
              <a:t> </a:t>
            </a:r>
            <a:r>
              <a:rPr lang="en-US" sz="3400" dirty="0" err="1" smtClean="0">
                <a:latin typeface="+mj-lt"/>
              </a:rPr>
              <a:t>utk</a:t>
            </a:r>
            <a:r>
              <a:rPr lang="en-US" sz="3400" dirty="0" smtClean="0">
                <a:latin typeface="+mj-lt"/>
              </a:rPr>
              <a:t> </a:t>
            </a:r>
            <a:r>
              <a:rPr lang="en-US" sz="3400" dirty="0" err="1" smtClean="0">
                <a:latin typeface="+mj-lt"/>
              </a:rPr>
              <a:t>membagi</a:t>
            </a:r>
            <a:r>
              <a:rPr lang="en-US" sz="3400" dirty="0" smtClean="0">
                <a:latin typeface="+mj-lt"/>
              </a:rPr>
              <a:t> </a:t>
            </a:r>
            <a:r>
              <a:rPr lang="en-US" sz="3400" dirty="0" err="1" smtClean="0">
                <a:latin typeface="+mj-lt"/>
              </a:rPr>
              <a:t>informasi</a:t>
            </a:r>
            <a:r>
              <a:rPr lang="en-US" sz="3400" dirty="0" smtClean="0">
                <a:latin typeface="+mj-lt"/>
              </a:rPr>
              <a:t> </a:t>
            </a:r>
            <a:r>
              <a:rPr lang="en-US" sz="3400" dirty="0" err="1" smtClean="0">
                <a:latin typeface="+mj-lt"/>
              </a:rPr>
              <a:t>ke</a:t>
            </a:r>
            <a:r>
              <a:rPr lang="en-US" sz="3400" dirty="0" smtClean="0">
                <a:latin typeface="+mj-lt"/>
              </a:rPr>
              <a:t> media </a:t>
            </a:r>
            <a:r>
              <a:rPr lang="en-US" sz="3400" dirty="0" err="1" smtClean="0">
                <a:latin typeface="+mj-lt"/>
              </a:rPr>
              <a:t>sosial</a:t>
            </a:r>
            <a:r>
              <a:rPr lang="en-US" sz="3400" dirty="0" smtClean="0">
                <a:latin typeface="+mj-lt"/>
              </a:rPr>
              <a:t>, </a:t>
            </a:r>
            <a:r>
              <a:rPr lang="en-US" sz="3400" dirty="0" err="1" smtClean="0">
                <a:latin typeface="+mj-lt"/>
              </a:rPr>
              <a:t>utk</a:t>
            </a:r>
            <a:r>
              <a:rPr lang="en-US" sz="3400" dirty="0" smtClean="0">
                <a:latin typeface="+mj-lt"/>
              </a:rPr>
              <a:t> </a:t>
            </a:r>
            <a:r>
              <a:rPr lang="en-US" sz="3400" dirty="0" err="1" smtClean="0">
                <a:latin typeface="+mj-lt"/>
              </a:rPr>
              <a:t>mencetak</a:t>
            </a:r>
            <a:r>
              <a:rPr lang="en-US" sz="3400" dirty="0" smtClean="0">
                <a:latin typeface="+mj-lt"/>
              </a:rPr>
              <a:t> </a:t>
            </a:r>
            <a:r>
              <a:rPr lang="en-US" sz="3400" dirty="0" err="1" smtClean="0">
                <a:latin typeface="+mj-lt"/>
              </a:rPr>
              <a:t>dan</a:t>
            </a:r>
            <a:r>
              <a:rPr lang="en-US" sz="3400" dirty="0" smtClean="0">
                <a:latin typeface="+mj-lt"/>
              </a:rPr>
              <a:t> </a:t>
            </a:r>
            <a:r>
              <a:rPr lang="en-US" sz="3400" dirty="0" err="1" smtClean="0">
                <a:latin typeface="+mj-lt"/>
              </a:rPr>
              <a:t>mengunduh</a:t>
            </a:r>
            <a:r>
              <a:rPr lang="en-US" sz="3400" dirty="0" smtClean="0">
                <a:latin typeface="+mj-lt"/>
              </a:rPr>
              <a:t> </a:t>
            </a:r>
            <a:r>
              <a:rPr lang="en-US" sz="3400" dirty="0" err="1" smtClean="0">
                <a:latin typeface="+mj-lt"/>
              </a:rPr>
              <a:t>suatu</a:t>
            </a:r>
            <a:r>
              <a:rPr lang="en-US" sz="3400" dirty="0" smtClean="0">
                <a:latin typeface="+mj-lt"/>
              </a:rPr>
              <a:t> </a:t>
            </a:r>
            <a:r>
              <a:rPr lang="en-US" sz="3400" dirty="0" err="1" smtClean="0">
                <a:latin typeface="+mj-lt"/>
              </a:rPr>
              <a:t>konten</a:t>
            </a:r>
            <a:r>
              <a:rPr lang="id-ID" sz="3400" dirty="0" smtClean="0">
                <a:latin typeface="+mj-lt"/>
              </a:rPr>
              <a:t>;</a:t>
            </a:r>
            <a:endParaRPr lang="en-US" sz="3400" dirty="0" smtClean="0">
              <a:latin typeface="+mj-lt"/>
            </a:endParaRPr>
          </a:p>
          <a:p>
            <a:pPr>
              <a:buFont typeface="Wingdings" pitchFamily="2" charset="2"/>
              <a:buChar char="q"/>
            </a:pPr>
            <a:r>
              <a:rPr lang="id-ID" sz="3400" dirty="0" smtClean="0">
                <a:latin typeface="+mj-lt"/>
              </a:rPr>
              <a:t>Pembuatan </a:t>
            </a:r>
            <a:r>
              <a:rPr lang="id-ID" sz="3400" b="1" i="1" dirty="0" smtClean="0">
                <a:solidFill>
                  <a:srgbClr val="167BA7"/>
                </a:solidFill>
                <a:latin typeface="+mj-lt"/>
              </a:rPr>
              <a:t>microsite</a:t>
            </a:r>
            <a:r>
              <a:rPr lang="id-ID" sz="3400" b="1" dirty="0" smtClean="0">
                <a:solidFill>
                  <a:srgbClr val="167BA7"/>
                </a:solidFill>
                <a:latin typeface="+mj-lt"/>
              </a:rPr>
              <a:t> </a:t>
            </a:r>
            <a:r>
              <a:rPr lang="id-ID" sz="3400" dirty="0" smtClean="0">
                <a:latin typeface="+mj-lt"/>
              </a:rPr>
              <a:t>untuk kontribusi konten</a:t>
            </a:r>
            <a:r>
              <a:rPr lang="en-US" sz="3400" dirty="0" smtClean="0">
                <a:latin typeface="+mj-lt"/>
              </a:rPr>
              <a:t> </a:t>
            </a:r>
            <a:r>
              <a:rPr lang="en-US" sz="3600" dirty="0" smtClean="0">
                <a:latin typeface="+mj-lt"/>
                <a:sym typeface="Wingdings" pitchFamily="2" charset="2"/>
              </a:rPr>
              <a:t> t</a:t>
            </a:r>
            <a:r>
              <a:rPr lang="id-ID" sz="3600" dirty="0" smtClean="0">
                <a:latin typeface="+mj-lt"/>
              </a:rPr>
              <a:t>ahun 201</a:t>
            </a:r>
            <a:r>
              <a:rPr lang="en-US" sz="3600" dirty="0" smtClean="0">
                <a:latin typeface="+mj-lt"/>
              </a:rPr>
              <a:t>7</a:t>
            </a:r>
            <a:r>
              <a:rPr lang="id-ID" sz="3600" dirty="0" smtClean="0">
                <a:latin typeface="+mj-lt"/>
              </a:rPr>
              <a:t>  ada rencana untuk memberikan </a:t>
            </a:r>
            <a:r>
              <a:rPr lang="id-ID" sz="3600" b="1" dirty="0" smtClean="0">
                <a:latin typeface="+mj-lt"/>
              </a:rPr>
              <a:t>akses admin untuk beberapa konten prioritas</a:t>
            </a:r>
            <a:r>
              <a:rPr lang="id-ID" sz="3600" dirty="0" smtClean="0">
                <a:latin typeface="+mj-lt"/>
              </a:rPr>
              <a:t> </a:t>
            </a:r>
            <a:r>
              <a:rPr lang="en-US" sz="3600" dirty="0" smtClean="0">
                <a:latin typeface="+mj-lt"/>
              </a:rPr>
              <a:t> </a:t>
            </a:r>
            <a:r>
              <a:rPr lang="en-US" sz="3600" b="1" dirty="0" smtClean="0">
                <a:latin typeface="+mj-lt"/>
              </a:rPr>
              <a:t>di </a:t>
            </a:r>
            <a:r>
              <a:rPr lang="en-US" sz="3600" b="1" i="1" dirty="0" smtClean="0">
                <a:latin typeface="+mj-lt"/>
              </a:rPr>
              <a:t>microsite</a:t>
            </a:r>
            <a:r>
              <a:rPr lang="en-US" sz="3600" b="1" dirty="0" smtClean="0">
                <a:latin typeface="+mj-lt"/>
              </a:rPr>
              <a:t> </a:t>
            </a:r>
            <a:r>
              <a:rPr lang="id-ID" sz="3600" dirty="0" smtClean="0">
                <a:latin typeface="+mj-lt"/>
              </a:rPr>
              <a:t>supaya selalu ter-</a:t>
            </a:r>
            <a:r>
              <a:rPr lang="id-ID" sz="3600" i="1" dirty="0" smtClean="0">
                <a:latin typeface="+mj-lt"/>
              </a:rPr>
              <a:t>update</a:t>
            </a:r>
            <a:r>
              <a:rPr lang="id-ID" sz="3600" dirty="0" smtClean="0">
                <a:latin typeface="+mj-lt"/>
              </a:rPr>
              <a:t> setiap saat (dalam disain baru web Kemkes)</a:t>
            </a:r>
            <a:r>
              <a:rPr lang="en-US" sz="3600" dirty="0" smtClean="0">
                <a:latin typeface="+mj-lt"/>
              </a:rPr>
              <a:t> </a:t>
            </a:r>
            <a:r>
              <a:rPr lang="en-US" sz="3600" dirty="0" smtClean="0">
                <a:latin typeface="+mj-lt"/>
                <a:sym typeface="Wingdings" pitchFamily="2" charset="2"/>
              </a:rPr>
              <a:t> </a:t>
            </a:r>
            <a:r>
              <a:rPr lang="en-US" sz="3600" i="1" dirty="0" smtClean="0">
                <a:latin typeface="+mj-lt"/>
                <a:sym typeface="Wingdings" pitchFamily="2" charset="2"/>
              </a:rPr>
              <a:t>on progress</a:t>
            </a:r>
            <a:endParaRPr lang="id-ID" sz="3400" dirty="0" smtClean="0">
              <a:latin typeface="+mj-lt"/>
            </a:endParaRPr>
          </a:p>
          <a:p>
            <a:pPr>
              <a:buFont typeface="Wingdings" pitchFamily="2" charset="2"/>
              <a:buChar char="q"/>
            </a:pPr>
            <a:r>
              <a:rPr lang="en-US" sz="3400" dirty="0" smtClean="0">
                <a:latin typeface="+mj-lt"/>
              </a:rPr>
              <a:t>Dan lain-lain</a:t>
            </a:r>
            <a:r>
              <a:rPr lang="id-ID" sz="3400" dirty="0" smtClean="0">
                <a:latin typeface="+mj-lt"/>
              </a:rPr>
              <a:t>.</a:t>
            </a:r>
            <a:endParaRPr lang="en-US" sz="3400" dirty="0" smtClean="0">
              <a:latin typeface="+mj-lt"/>
            </a:endParaRPr>
          </a:p>
          <a:p>
            <a:pPr>
              <a:buFont typeface="Wingdings" pitchFamily="2" charset="2"/>
              <a:buChar char="q"/>
            </a:pPr>
            <a:endParaRPr lang="en-US" sz="2400" dirty="0" smtClean="0">
              <a:latin typeface="Franklin Gothic Medium" pitchFamily="34" charset="0"/>
            </a:endParaRPr>
          </a:p>
          <a:p>
            <a:pPr marL="0" indent="0">
              <a:buFont typeface="Arial" panose="020B0604020202020204" pitchFamily="34" charset="0"/>
              <a:buNone/>
            </a:pPr>
            <a:endParaRPr lang="id-ID" sz="2400" dirty="0" smtClean="0">
              <a:solidFill>
                <a:prstClr val="black"/>
              </a:solidFill>
              <a:latin typeface="Franklin Gothic Medium" pitchFamily="34" charset="0"/>
            </a:endParaRPr>
          </a:p>
          <a:p>
            <a:pPr>
              <a:buFont typeface="Wingdings" pitchFamily="2" charset="2"/>
              <a:buChar char="q"/>
            </a:pPr>
            <a:endParaRPr lang="id-ID" sz="2400" dirty="0" smtClean="0">
              <a:solidFill>
                <a:prstClr val="black"/>
              </a:solidFill>
              <a:latin typeface="Franklin Gothic Medium" pitchFamily="34" charset="0"/>
            </a:endParaRPr>
          </a:p>
          <a:p>
            <a:pPr marL="0" indent="0">
              <a:buFont typeface="Arial" panose="020B0604020202020204" pitchFamily="34" charset="0"/>
              <a:buNone/>
            </a:pPr>
            <a:r>
              <a:rPr lang="id-ID" sz="2400" dirty="0" smtClean="0">
                <a:solidFill>
                  <a:prstClr val="black"/>
                </a:solidFill>
                <a:latin typeface="Franklin Gothic Medium" pitchFamily="34" charset="0"/>
              </a:rPr>
              <a:t>	</a:t>
            </a:r>
            <a:r>
              <a:rPr lang="en-US" sz="2400" dirty="0" smtClean="0">
                <a:solidFill>
                  <a:prstClr val="black"/>
                </a:solidFill>
                <a:latin typeface="Franklin Gothic Medium" pitchFamily="34" charset="0"/>
              </a:rPr>
              <a:t> </a:t>
            </a:r>
            <a:endParaRPr lang="id-ID" sz="2400" dirty="0" smtClean="0">
              <a:solidFill>
                <a:prstClr val="black"/>
              </a:solidFill>
              <a:latin typeface="Franklin Gothic Medium" pitchFamily="34" charset="0"/>
            </a:endParaRPr>
          </a:p>
        </p:txBody>
      </p:sp>
      <p:sp>
        <p:nvSpPr>
          <p:cNvPr id="8" name="Title 1"/>
          <p:cNvSpPr txBox="1">
            <a:spLocks/>
          </p:cNvSpPr>
          <p:nvPr/>
        </p:nvSpPr>
        <p:spPr>
          <a:xfrm>
            <a:off x="-108520" y="-27384"/>
            <a:ext cx="9252520" cy="981075"/>
          </a:xfrm>
          <a:prstGeom prst="rect">
            <a:avLst/>
          </a:prstGeom>
          <a:gradFill>
            <a:gsLst>
              <a:gs pos="0">
                <a:schemeClr val="accent1"/>
              </a:gs>
              <a:gs pos="65000">
                <a:schemeClr val="bg2"/>
              </a:gs>
              <a:gs pos="100000">
                <a:schemeClr val="bg2"/>
              </a:gs>
            </a:gsLst>
          </a:gradFill>
        </p:spPr>
        <p:style>
          <a:lnRef idx="1">
            <a:schemeClr val="accent2"/>
          </a:lnRef>
          <a:fillRef idx="2">
            <a:schemeClr val="accent2"/>
          </a:fillRef>
          <a:effectRef idx="1">
            <a:schemeClr val="accent2"/>
          </a:effectRef>
          <a:fontRef idx="minor">
            <a:schemeClr val="dk1"/>
          </a:fontRef>
        </p:style>
        <p:txBody>
          <a:bodyPr anchor="ctr">
            <a:normAutofit fontScale="40000" lnSpcReduction="20000"/>
          </a:bodyPr>
          <a:lstStyle/>
          <a:p>
            <a:pPr algn="ctr">
              <a:spcBef>
                <a:spcPct val="0"/>
              </a:spcBef>
              <a:defRPr/>
            </a:pPr>
            <a:r>
              <a:rPr lang="id-ID" sz="4400" dirty="0">
                <a:solidFill>
                  <a:prstClr val="black"/>
                </a:solidFill>
              </a:rPr>
              <a:t/>
            </a:r>
            <a:br>
              <a:rPr lang="id-ID" sz="4400" dirty="0">
                <a:solidFill>
                  <a:prstClr val="black"/>
                </a:solidFill>
              </a:rPr>
            </a:br>
            <a:r>
              <a:rPr lang="en-US" sz="7400" b="1" dirty="0">
                <a:solidFill>
                  <a:prstClr val="black"/>
                </a:solidFill>
              </a:rPr>
              <a:t>PERKEMBANGAN </a:t>
            </a:r>
            <a:r>
              <a:rPr lang="id-ID" sz="7400" b="1" dirty="0" smtClean="0">
                <a:solidFill>
                  <a:prstClr val="black"/>
                </a:solidFill>
              </a:rPr>
              <a:t>WEBSITE</a:t>
            </a:r>
            <a:endParaRPr lang="en-US" sz="4900" b="1" dirty="0" smtClean="0">
              <a:solidFill>
                <a:prstClr val="black"/>
              </a:solidFill>
            </a:endParaRPr>
          </a:p>
          <a:p>
            <a:pPr algn="ctr">
              <a:spcBef>
                <a:spcPct val="0"/>
              </a:spcBef>
              <a:defRPr/>
            </a:pPr>
            <a:r>
              <a:rPr lang="en-US" sz="4900" dirty="0" smtClean="0">
                <a:solidFill>
                  <a:prstClr val="black"/>
                </a:solidFill>
              </a:rPr>
              <a:t>(</a:t>
            </a:r>
            <a:r>
              <a:rPr lang="en-US" sz="4900" dirty="0" err="1" smtClean="0">
                <a:solidFill>
                  <a:prstClr val="black"/>
                </a:solidFill>
              </a:rPr>
              <a:t>untuk</a:t>
            </a:r>
            <a:r>
              <a:rPr lang="en-US" sz="4900" dirty="0" smtClean="0">
                <a:solidFill>
                  <a:prstClr val="black"/>
                </a:solidFill>
              </a:rPr>
              <a:t> </a:t>
            </a:r>
            <a:r>
              <a:rPr lang="en-US" sz="4900" dirty="0" err="1" smtClean="0">
                <a:solidFill>
                  <a:prstClr val="black"/>
                </a:solidFill>
              </a:rPr>
              <a:t>Komponen</a:t>
            </a:r>
            <a:r>
              <a:rPr lang="en-US" sz="4900" dirty="0" smtClean="0">
                <a:solidFill>
                  <a:prstClr val="black"/>
                </a:solidFill>
              </a:rPr>
              <a:t> Tata </a:t>
            </a:r>
            <a:r>
              <a:rPr lang="en-US" sz="4900" dirty="0" err="1" smtClean="0">
                <a:solidFill>
                  <a:prstClr val="black"/>
                </a:solidFill>
              </a:rPr>
              <a:t>Kelola</a:t>
            </a:r>
            <a:r>
              <a:rPr lang="en-US" sz="4900" dirty="0" smtClean="0">
                <a:solidFill>
                  <a:prstClr val="black"/>
                </a:solidFill>
              </a:rPr>
              <a:t> </a:t>
            </a:r>
            <a:r>
              <a:rPr lang="en-US" sz="4900" dirty="0" err="1" smtClean="0">
                <a:solidFill>
                  <a:prstClr val="black"/>
                </a:solidFill>
              </a:rPr>
              <a:t>Situs</a:t>
            </a:r>
            <a:r>
              <a:rPr lang="en-US" sz="4900" dirty="0" smtClean="0">
                <a:solidFill>
                  <a:prstClr val="black"/>
                </a:solidFill>
              </a:rPr>
              <a:t>, </a:t>
            </a:r>
            <a:r>
              <a:rPr lang="en-US" sz="4900" dirty="0" err="1" smtClean="0">
                <a:solidFill>
                  <a:prstClr val="black"/>
                </a:solidFill>
              </a:rPr>
              <a:t>Arsitektur</a:t>
            </a:r>
            <a:r>
              <a:rPr lang="en-US" sz="4900" dirty="0" smtClean="0">
                <a:solidFill>
                  <a:prstClr val="black"/>
                </a:solidFill>
              </a:rPr>
              <a:t> </a:t>
            </a:r>
            <a:r>
              <a:rPr lang="en-US" sz="4900" dirty="0" err="1" smtClean="0">
                <a:solidFill>
                  <a:prstClr val="black"/>
                </a:solidFill>
              </a:rPr>
              <a:t>Informasi</a:t>
            </a:r>
            <a:r>
              <a:rPr lang="en-US" sz="4900" dirty="0" smtClean="0">
                <a:solidFill>
                  <a:prstClr val="black"/>
                </a:solidFill>
              </a:rPr>
              <a:t> </a:t>
            </a:r>
            <a:r>
              <a:rPr lang="en-US" sz="4900" dirty="0" err="1" smtClean="0">
                <a:solidFill>
                  <a:prstClr val="black"/>
                </a:solidFill>
              </a:rPr>
              <a:t>dan</a:t>
            </a:r>
            <a:r>
              <a:rPr lang="en-US" sz="4900" dirty="0" smtClean="0">
                <a:solidFill>
                  <a:prstClr val="black"/>
                </a:solidFill>
              </a:rPr>
              <a:t> </a:t>
            </a:r>
            <a:r>
              <a:rPr lang="en-US" sz="4900" dirty="0" err="1" smtClean="0">
                <a:solidFill>
                  <a:prstClr val="black"/>
                </a:solidFill>
              </a:rPr>
              <a:t>Antar</a:t>
            </a:r>
            <a:r>
              <a:rPr lang="en-US" sz="4900" dirty="0" smtClean="0">
                <a:solidFill>
                  <a:prstClr val="black"/>
                </a:solidFill>
              </a:rPr>
              <a:t> </a:t>
            </a:r>
            <a:r>
              <a:rPr lang="en-US" sz="4900" dirty="0" err="1" smtClean="0">
                <a:solidFill>
                  <a:prstClr val="black"/>
                </a:solidFill>
              </a:rPr>
              <a:t>Muka</a:t>
            </a:r>
            <a:r>
              <a:rPr lang="en-US" sz="4900" dirty="0" smtClean="0">
                <a:solidFill>
                  <a:prstClr val="black"/>
                </a:solidFill>
              </a:rPr>
              <a:t> </a:t>
            </a:r>
            <a:r>
              <a:rPr lang="en-US" sz="4900" dirty="0" err="1" smtClean="0">
                <a:solidFill>
                  <a:prstClr val="black"/>
                </a:solidFill>
              </a:rPr>
              <a:t>Pengguna</a:t>
            </a:r>
            <a:r>
              <a:rPr lang="en-US" sz="4900" dirty="0" smtClean="0">
                <a:solidFill>
                  <a:prstClr val="black"/>
                </a:solidFill>
              </a:rPr>
              <a:t>) </a:t>
            </a:r>
            <a:endParaRPr lang="id-ID" sz="7400" dirty="0">
              <a:solidFill>
                <a:prstClr val="black"/>
              </a:solidFill>
            </a:endParaRPr>
          </a:p>
        </p:txBody>
      </p:sp>
      <p:pic>
        <p:nvPicPr>
          <p:cNvPr id="9" name="Picture 2" descr="C:\Users\chocolate\Pictures\quality20assurance.jpg"/>
          <p:cNvPicPr>
            <a:picLocks noChangeAspect="1" noChangeArrowheads="1"/>
          </p:cNvPicPr>
          <p:nvPr/>
        </p:nvPicPr>
        <p:blipFill rotWithShape="1">
          <a:blip r:embed="rId2" cstate="email">
            <a:extLst>
              <a:ext uri="{28A0092B-C50C-407E-A947-70E740481C1C}">
                <a14:useLocalDpi xmlns:a14="http://schemas.microsoft.com/office/drawing/2010/main" xmlns="" val="0"/>
              </a:ext>
            </a:extLst>
          </a:blip>
          <a:srcRect/>
          <a:stretch/>
        </p:blipFill>
        <p:spPr bwMode="auto">
          <a:xfrm>
            <a:off x="6516216" y="5000306"/>
            <a:ext cx="2592288" cy="1859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010381740"/>
      </p:ext>
    </p:extLst>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2267744" y="4509120"/>
            <a:ext cx="6876256" cy="216024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4849846" y="-891480"/>
            <a:ext cx="7765662" cy="16476125"/>
          </a:xfrm>
          <a:prstGeom prst="rect">
            <a:avLst/>
          </a:prstGeom>
        </p:spPr>
      </p:pic>
      <p:sp>
        <p:nvSpPr>
          <p:cNvPr id="2" name="TextBox 1"/>
          <p:cNvSpPr txBox="1"/>
          <p:nvPr/>
        </p:nvSpPr>
        <p:spPr>
          <a:xfrm>
            <a:off x="3275856" y="116632"/>
            <a:ext cx="6264696" cy="954107"/>
          </a:xfrm>
          <a:prstGeom prst="rect">
            <a:avLst/>
          </a:prstGeom>
          <a:noFill/>
        </p:spPr>
        <p:txBody>
          <a:bodyPr wrap="square" rtlCol="0">
            <a:spAutoFit/>
          </a:bodyPr>
          <a:lstStyle/>
          <a:p>
            <a:r>
              <a:rPr lang="en-US" sz="2800" b="1" dirty="0" smtClean="0">
                <a:solidFill>
                  <a:srgbClr val="002060"/>
                </a:solidFill>
              </a:rPr>
              <a:t>KEGIATAN WEBSITE </a:t>
            </a:r>
          </a:p>
          <a:p>
            <a:r>
              <a:rPr lang="en-US" sz="2800" b="1" dirty="0" smtClean="0">
                <a:solidFill>
                  <a:srgbClr val="002060"/>
                </a:solidFill>
              </a:rPr>
              <a:t>KEMENTERIAN KESEHATAN 2016</a:t>
            </a:r>
            <a:endParaRPr lang="en-US" sz="2800" b="1" dirty="0">
              <a:solidFill>
                <a:srgbClr val="002060"/>
              </a:solidFill>
            </a:endParaRPr>
          </a:p>
        </p:txBody>
      </p:sp>
      <p:sp>
        <p:nvSpPr>
          <p:cNvPr id="5" name="Content Placeholder 2"/>
          <p:cNvSpPr txBox="1">
            <a:spLocks/>
          </p:cNvSpPr>
          <p:nvPr/>
        </p:nvSpPr>
        <p:spPr>
          <a:xfrm>
            <a:off x="2375248" y="1152128"/>
            <a:ext cx="6768752" cy="5373216"/>
          </a:xfrm>
          <a:prstGeom prst="rect">
            <a:avLst/>
          </a:prstGeom>
        </p:spPr>
        <p:txBody>
          <a:bodyPr>
            <a:normAutofit fontScale="925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itchFamily="2" charset="2"/>
              <a:buChar char="q"/>
            </a:pPr>
            <a:r>
              <a:rPr lang="en-US" dirty="0" err="1" smtClean="0"/>
              <a:t>Sosialisasi</a:t>
            </a:r>
            <a:r>
              <a:rPr lang="en-US" dirty="0" smtClean="0"/>
              <a:t> </a:t>
            </a:r>
            <a:r>
              <a:rPr lang="en-US" dirty="0" err="1" smtClean="0"/>
              <a:t>dan</a:t>
            </a:r>
            <a:r>
              <a:rPr lang="en-US" dirty="0" smtClean="0"/>
              <a:t> launching website </a:t>
            </a:r>
            <a:r>
              <a:rPr lang="en-US" dirty="0" err="1" smtClean="0"/>
              <a:t>Kementerian</a:t>
            </a:r>
            <a:r>
              <a:rPr lang="en-US" dirty="0" smtClean="0"/>
              <a:t> </a:t>
            </a:r>
            <a:r>
              <a:rPr lang="en-US" dirty="0" err="1" smtClean="0"/>
              <a:t>Kesehatan</a:t>
            </a:r>
            <a:r>
              <a:rPr lang="en-US" dirty="0" smtClean="0"/>
              <a:t> </a:t>
            </a:r>
            <a:r>
              <a:rPr lang="en-US" dirty="0" err="1" smtClean="0"/>
              <a:t>dengan</a:t>
            </a:r>
            <a:r>
              <a:rPr lang="en-US" dirty="0" smtClean="0"/>
              <a:t> </a:t>
            </a:r>
            <a:r>
              <a:rPr lang="en-US" dirty="0" err="1" smtClean="0"/>
              <a:t>disain</a:t>
            </a:r>
            <a:r>
              <a:rPr lang="en-US" dirty="0" smtClean="0"/>
              <a:t> </a:t>
            </a:r>
            <a:r>
              <a:rPr lang="en-US" dirty="0" err="1" smtClean="0"/>
              <a:t>baru</a:t>
            </a:r>
            <a:r>
              <a:rPr lang="en-US" dirty="0" smtClean="0"/>
              <a:t> </a:t>
            </a:r>
            <a:r>
              <a:rPr lang="en-US" dirty="0">
                <a:sym typeface="Wingdings" pitchFamily="2" charset="2"/>
              </a:rPr>
              <a:t> </a:t>
            </a:r>
            <a:r>
              <a:rPr lang="en-US" i="1" dirty="0">
                <a:sym typeface="Wingdings" pitchFamily="2" charset="2"/>
              </a:rPr>
              <a:t>on progress</a:t>
            </a:r>
            <a:endParaRPr lang="en-US" dirty="0" smtClean="0"/>
          </a:p>
          <a:p>
            <a:pPr>
              <a:buFont typeface="Wingdings" pitchFamily="2" charset="2"/>
              <a:buChar char="q"/>
            </a:pPr>
            <a:r>
              <a:rPr lang="en-US" dirty="0" smtClean="0"/>
              <a:t>Draft </a:t>
            </a:r>
            <a:r>
              <a:rPr lang="en-US" dirty="0" err="1" smtClean="0"/>
              <a:t>Petunjuk</a:t>
            </a:r>
            <a:r>
              <a:rPr lang="en-US" dirty="0" smtClean="0"/>
              <a:t> </a:t>
            </a:r>
            <a:r>
              <a:rPr lang="en-US" dirty="0" err="1" smtClean="0"/>
              <a:t>Teknis</a:t>
            </a:r>
            <a:r>
              <a:rPr lang="en-US" dirty="0" smtClean="0"/>
              <a:t> </a:t>
            </a:r>
            <a:r>
              <a:rPr lang="en-US" dirty="0" err="1" smtClean="0"/>
              <a:t>Pengelolaan</a:t>
            </a:r>
            <a:r>
              <a:rPr lang="en-US" dirty="0" smtClean="0"/>
              <a:t> </a:t>
            </a:r>
            <a:r>
              <a:rPr lang="en-US" dirty="0" err="1" smtClean="0"/>
              <a:t>Situs</a:t>
            </a:r>
            <a:r>
              <a:rPr lang="en-US" dirty="0" smtClean="0"/>
              <a:t> Web di internal </a:t>
            </a:r>
            <a:r>
              <a:rPr lang="en-US" dirty="0" err="1" smtClean="0"/>
              <a:t>Kementerian</a:t>
            </a:r>
            <a:r>
              <a:rPr lang="en-US" dirty="0" smtClean="0"/>
              <a:t> </a:t>
            </a:r>
            <a:r>
              <a:rPr lang="en-US" dirty="0" err="1" smtClean="0"/>
              <a:t>Kesehatan</a:t>
            </a:r>
            <a:r>
              <a:rPr lang="en-US" dirty="0" smtClean="0"/>
              <a:t> </a:t>
            </a:r>
            <a:r>
              <a:rPr lang="en-US" dirty="0" smtClean="0">
                <a:sym typeface="Wingdings" pitchFamily="2" charset="2"/>
              </a:rPr>
              <a:t> </a:t>
            </a:r>
            <a:r>
              <a:rPr lang="en-US" i="1" dirty="0" smtClean="0">
                <a:sym typeface="Wingdings" pitchFamily="2" charset="2"/>
              </a:rPr>
              <a:t>on progress</a:t>
            </a:r>
            <a:endParaRPr lang="en-US" i="1" dirty="0" smtClean="0"/>
          </a:p>
          <a:p>
            <a:pPr>
              <a:buFont typeface="Wingdings" pitchFamily="2" charset="2"/>
              <a:buChar char="q"/>
            </a:pPr>
            <a:r>
              <a:rPr lang="en-US" dirty="0" err="1" smtClean="0"/>
              <a:t>Pengembangan</a:t>
            </a:r>
            <a:r>
              <a:rPr lang="en-US" dirty="0" smtClean="0"/>
              <a:t> template website yang </a:t>
            </a:r>
            <a:r>
              <a:rPr lang="en-US" dirty="0" err="1" smtClean="0"/>
              <a:t>dapat</a:t>
            </a:r>
            <a:r>
              <a:rPr lang="en-US" dirty="0" smtClean="0"/>
              <a:t> </a:t>
            </a:r>
            <a:r>
              <a:rPr lang="en-US" dirty="0" err="1" smtClean="0"/>
              <a:t>digunakan</a:t>
            </a:r>
            <a:r>
              <a:rPr lang="en-US" dirty="0" smtClean="0"/>
              <a:t> </a:t>
            </a:r>
            <a:r>
              <a:rPr lang="en-US" dirty="0" err="1" smtClean="0"/>
              <a:t>para</a:t>
            </a:r>
            <a:r>
              <a:rPr lang="en-US" dirty="0" smtClean="0"/>
              <a:t> </a:t>
            </a:r>
            <a:r>
              <a:rPr lang="en-US" dirty="0" err="1" smtClean="0"/>
              <a:t>pengelola</a:t>
            </a:r>
            <a:r>
              <a:rPr lang="en-US" dirty="0" smtClean="0"/>
              <a:t> web </a:t>
            </a:r>
            <a:r>
              <a:rPr lang="en-US" dirty="0" smtClean="0">
                <a:sym typeface="Wingdings" pitchFamily="2" charset="2"/>
              </a:rPr>
              <a:t> </a:t>
            </a:r>
            <a:r>
              <a:rPr lang="en-US" i="1" dirty="0" smtClean="0">
                <a:sym typeface="Wingdings" pitchFamily="2" charset="2"/>
              </a:rPr>
              <a:t>on progress</a:t>
            </a:r>
            <a:endParaRPr lang="en-US" dirty="0" smtClean="0">
              <a:sym typeface="Wingdings" pitchFamily="2" charset="2"/>
            </a:endParaRPr>
          </a:p>
          <a:p>
            <a:pPr>
              <a:buFont typeface="Wingdings" pitchFamily="2" charset="2"/>
              <a:buChar char="q"/>
            </a:pPr>
            <a:r>
              <a:rPr lang="en-US" dirty="0" err="1" smtClean="0">
                <a:sym typeface="Wingdings" pitchFamily="2" charset="2"/>
              </a:rPr>
              <a:t>Pembuatan</a:t>
            </a:r>
            <a:r>
              <a:rPr lang="en-US" dirty="0" smtClean="0">
                <a:sym typeface="Wingdings" pitchFamily="2" charset="2"/>
              </a:rPr>
              <a:t> </a:t>
            </a:r>
            <a:r>
              <a:rPr lang="en-US" dirty="0" err="1" smtClean="0">
                <a:sym typeface="Wingdings" pitchFamily="2" charset="2"/>
              </a:rPr>
              <a:t>infografis</a:t>
            </a:r>
            <a:r>
              <a:rPr lang="en-US" dirty="0" smtClean="0">
                <a:sym typeface="Wingdings" pitchFamily="2" charset="2"/>
              </a:rPr>
              <a:t> </a:t>
            </a:r>
            <a:r>
              <a:rPr lang="en-US" dirty="0" err="1" smtClean="0">
                <a:sym typeface="Wingdings" pitchFamily="2" charset="2"/>
              </a:rPr>
              <a:t>informasi</a:t>
            </a:r>
            <a:r>
              <a:rPr lang="en-US" dirty="0" smtClean="0">
                <a:sym typeface="Wingdings" pitchFamily="2" charset="2"/>
              </a:rPr>
              <a:t> </a:t>
            </a:r>
            <a:r>
              <a:rPr lang="en-US" dirty="0" err="1" smtClean="0">
                <a:sym typeface="Wingdings" pitchFamily="2" charset="2"/>
              </a:rPr>
              <a:t>kesehatan</a:t>
            </a:r>
            <a:endParaRPr lang="id-ID" dirty="0" smtClean="0"/>
          </a:p>
          <a:p>
            <a:pPr>
              <a:buFont typeface="Wingdings" pitchFamily="2" charset="2"/>
              <a:buChar char="q"/>
            </a:pPr>
            <a:r>
              <a:rPr lang="en-US" dirty="0" err="1" smtClean="0"/>
              <a:t>Penilaian</a:t>
            </a:r>
            <a:r>
              <a:rPr lang="en-US" dirty="0" smtClean="0"/>
              <a:t> e-ASPIRASI </a:t>
            </a:r>
            <a:r>
              <a:rPr lang="en-US" dirty="0" err="1" smtClean="0"/>
              <a:t>Kementerian</a:t>
            </a:r>
            <a:r>
              <a:rPr lang="en-US" dirty="0" smtClean="0"/>
              <a:t> </a:t>
            </a:r>
            <a:r>
              <a:rPr lang="en-US" dirty="0" err="1" smtClean="0"/>
              <a:t>Kesehatan</a:t>
            </a:r>
            <a:r>
              <a:rPr lang="en-US" dirty="0" smtClean="0"/>
              <a:t> </a:t>
            </a:r>
            <a:r>
              <a:rPr lang="en-US" dirty="0" err="1" smtClean="0"/>
              <a:t>untuk</a:t>
            </a:r>
            <a:r>
              <a:rPr lang="en-US" dirty="0" smtClean="0"/>
              <a:t> </a:t>
            </a:r>
            <a:r>
              <a:rPr lang="en-US" dirty="0" err="1" smtClean="0"/>
              <a:t>Dinas</a:t>
            </a:r>
            <a:r>
              <a:rPr lang="en-US" dirty="0" smtClean="0"/>
              <a:t> </a:t>
            </a:r>
            <a:r>
              <a:rPr lang="en-US" dirty="0" err="1" smtClean="0"/>
              <a:t>Kesehatan</a:t>
            </a:r>
            <a:r>
              <a:rPr lang="en-US" dirty="0" smtClean="0"/>
              <a:t> </a:t>
            </a:r>
            <a:r>
              <a:rPr lang="en-US" dirty="0" err="1" smtClean="0"/>
              <a:t>Provinsi</a:t>
            </a:r>
            <a:r>
              <a:rPr lang="en-US" dirty="0" smtClean="0"/>
              <a:t>  </a:t>
            </a:r>
            <a:r>
              <a:rPr lang="en-US" dirty="0" err="1" smtClean="0"/>
              <a:t>dan</a:t>
            </a:r>
            <a:r>
              <a:rPr lang="en-US" dirty="0" smtClean="0"/>
              <a:t> di </a:t>
            </a:r>
            <a:r>
              <a:rPr lang="en-US" dirty="0" err="1" smtClean="0"/>
              <a:t>lingkungan</a:t>
            </a:r>
            <a:r>
              <a:rPr lang="en-US" dirty="0" smtClean="0"/>
              <a:t> </a:t>
            </a:r>
            <a:r>
              <a:rPr lang="en-US" dirty="0" err="1" smtClean="0"/>
              <a:t>Kementerian</a:t>
            </a:r>
            <a:r>
              <a:rPr lang="en-US" dirty="0" smtClean="0"/>
              <a:t> </a:t>
            </a:r>
            <a:r>
              <a:rPr lang="en-US" dirty="0" err="1" smtClean="0"/>
              <a:t>Kesehatan</a:t>
            </a:r>
            <a:r>
              <a:rPr lang="en-US" dirty="0" smtClean="0"/>
              <a:t> </a:t>
            </a:r>
            <a:r>
              <a:rPr lang="en-US" dirty="0" smtClean="0">
                <a:sym typeface="Wingdings" pitchFamily="2" charset="2"/>
              </a:rPr>
              <a:t> HKN 2016</a:t>
            </a:r>
          </a:p>
          <a:p>
            <a:pPr marL="0" indent="0">
              <a:buNone/>
            </a:pPr>
            <a:endParaRPr lang="en-US" dirty="0" smtClean="0"/>
          </a:p>
          <a:p>
            <a:pPr>
              <a:buFont typeface="Wingdings" pitchFamily="2" charset="2"/>
              <a:buChar char="q"/>
            </a:pPr>
            <a:endParaRPr lang="id-ID" dirty="0" smtClean="0"/>
          </a:p>
        </p:txBody>
      </p:sp>
      <p:pic>
        <p:nvPicPr>
          <p:cNvPr id="6" name="Picture 2" descr="C:\Users\chocolate\Pictures\quality20assurance.jpg"/>
          <p:cNvPicPr>
            <a:picLocks noChangeAspect="1" noChangeArrowheads="1"/>
          </p:cNvPicPr>
          <p:nvPr/>
        </p:nvPicPr>
        <p:blipFill rotWithShape="1">
          <a:blip r:embed="rId4" cstate="email">
            <a:extLst>
              <a:ext uri="{28A0092B-C50C-407E-A947-70E740481C1C}">
                <a14:useLocalDpi xmlns:a14="http://schemas.microsoft.com/office/drawing/2010/main" xmlns="" val="0"/>
              </a:ext>
            </a:extLst>
          </a:blip>
          <a:srcRect/>
          <a:stretch/>
        </p:blipFill>
        <p:spPr bwMode="auto">
          <a:xfrm>
            <a:off x="0" y="0"/>
            <a:ext cx="1907704" cy="15522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16816664"/>
      </p:ext>
    </p:extLst>
  </p:cSld>
  <p:clrMapOvr>
    <a:masterClrMapping/>
  </p:clrMapOvr>
  <p:transition spd="slow">
    <p:pu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rosur kemkes 60 x 160.tif"/>
          <p:cNvPicPr>
            <a:picLocks noChangeAspect="1"/>
          </p:cNvPicPr>
          <p:nvPr/>
        </p:nvPicPr>
        <p:blipFill>
          <a:blip r:embed="rId2" cstate="print"/>
          <a:stretch>
            <a:fillRect/>
          </a:stretch>
        </p:blipFill>
        <p:spPr>
          <a:xfrm>
            <a:off x="0" y="3140968"/>
            <a:ext cx="20531185" cy="4411342"/>
          </a:xfrm>
          <a:prstGeom prst="rect">
            <a:avLst/>
          </a:prstGeom>
        </p:spPr>
      </p:pic>
      <p:sp>
        <p:nvSpPr>
          <p:cNvPr id="4" name="Title 1"/>
          <p:cNvSpPr txBox="1">
            <a:spLocks/>
          </p:cNvSpPr>
          <p:nvPr/>
        </p:nvSpPr>
        <p:spPr>
          <a:xfrm>
            <a:off x="827584" y="1772816"/>
            <a:ext cx="7776864" cy="3024336"/>
          </a:xfrm>
          <a:prstGeom prst="rect">
            <a:avLst/>
          </a:prstGeom>
        </p:spPr>
        <p:txBody>
          <a:bodyPr vert="horz" lIns="91440" tIns="45720" rIns="91440" bIns="45720" rtlCol="0" anchor="ctr">
            <a:noAutofit/>
          </a:bodyPr>
          <a:lstStyle/>
          <a:p>
            <a:pPr algn="ctr">
              <a:spcBef>
                <a:spcPct val="0"/>
              </a:spcBef>
              <a:defRPr/>
            </a:pPr>
            <a:r>
              <a:rPr lang="id-ID" sz="3600" b="1" dirty="0" smtClean="0">
                <a:solidFill>
                  <a:srgbClr val="FFFF00"/>
                </a:solidFill>
                <a:latin typeface="Arial" pitchFamily="34" charset="0"/>
                <a:cs typeface="Arial" pitchFamily="34" charset="0"/>
              </a:rPr>
              <a:t>Penilaian Web</a:t>
            </a:r>
            <a:r>
              <a:rPr lang="en-US" sz="3600" b="1" dirty="0" smtClean="0">
                <a:solidFill>
                  <a:srgbClr val="FFFF00"/>
                </a:solidFill>
                <a:latin typeface="Arial" pitchFamily="34" charset="0"/>
                <a:cs typeface="Arial" pitchFamily="34" charset="0"/>
              </a:rPr>
              <a:t>site </a:t>
            </a:r>
            <a:r>
              <a:rPr lang="en-US" sz="3600" b="1" dirty="0" err="1" smtClean="0">
                <a:solidFill>
                  <a:srgbClr val="FFFF00"/>
                </a:solidFill>
                <a:latin typeface="Arial" pitchFamily="34" charset="0"/>
                <a:cs typeface="Arial" pitchFamily="34" charset="0"/>
              </a:rPr>
              <a:t>Kementerian</a:t>
            </a:r>
            <a:r>
              <a:rPr lang="en-US" sz="3600" b="1" dirty="0" smtClean="0">
                <a:solidFill>
                  <a:srgbClr val="FFFF00"/>
                </a:solidFill>
                <a:latin typeface="Arial" pitchFamily="34" charset="0"/>
                <a:cs typeface="Arial" pitchFamily="34" charset="0"/>
              </a:rPr>
              <a:t>/</a:t>
            </a:r>
            <a:r>
              <a:rPr lang="en-US" sz="3600" b="1" dirty="0" err="1" smtClean="0">
                <a:solidFill>
                  <a:srgbClr val="FFFF00"/>
                </a:solidFill>
                <a:latin typeface="Arial" pitchFamily="34" charset="0"/>
                <a:cs typeface="Arial" pitchFamily="34" charset="0"/>
              </a:rPr>
              <a:t>Lembaga</a:t>
            </a:r>
            <a:endParaRPr lang="id-ID" sz="2400" b="1" dirty="0" smtClean="0">
              <a:solidFill>
                <a:srgbClr val="FFFF00"/>
              </a:solidFill>
              <a:latin typeface="Arial" pitchFamily="34" charset="0"/>
              <a:cs typeface="Arial" pitchFamily="34" charset="0"/>
            </a:endParaRPr>
          </a:p>
        </p:txBody>
      </p:sp>
    </p:spTree>
    <p:extLst>
      <p:ext uri="{BB962C8B-B14F-4D97-AF65-F5344CB8AC3E}">
        <p14:creationId xmlns:p14="http://schemas.microsoft.com/office/powerpoint/2010/main" xmlns="" val="2718101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rosur kemkes 60 x 160.tif"/>
          <p:cNvPicPr>
            <a:picLocks noChangeAspect="1"/>
          </p:cNvPicPr>
          <p:nvPr/>
        </p:nvPicPr>
        <p:blipFill>
          <a:blip r:embed="rId2" cstate="print"/>
          <a:stretch>
            <a:fillRect/>
          </a:stretch>
        </p:blipFill>
        <p:spPr>
          <a:xfrm>
            <a:off x="0" y="3140968"/>
            <a:ext cx="20531185" cy="4411342"/>
          </a:xfrm>
          <a:prstGeom prst="rect">
            <a:avLst/>
          </a:prstGeom>
        </p:spPr>
      </p:pic>
      <p:sp>
        <p:nvSpPr>
          <p:cNvPr id="4" name="Title 1"/>
          <p:cNvSpPr txBox="1">
            <a:spLocks/>
          </p:cNvSpPr>
          <p:nvPr/>
        </p:nvSpPr>
        <p:spPr>
          <a:xfrm>
            <a:off x="4427984" y="116632"/>
            <a:ext cx="4464496" cy="3024336"/>
          </a:xfrm>
          <a:prstGeom prst="rect">
            <a:avLst/>
          </a:prstGeom>
        </p:spPr>
        <p:txBody>
          <a:bodyPr vert="horz" lIns="91440" tIns="45720" rIns="91440" bIns="45720" rtlCol="0" anchor="ctr">
            <a:noAutofit/>
          </a:bodyPr>
          <a:lstStyle/>
          <a:p>
            <a:pPr>
              <a:spcBef>
                <a:spcPct val="0"/>
              </a:spcBef>
              <a:defRPr/>
            </a:pPr>
            <a:r>
              <a:rPr lang="id-ID" sz="3600" b="1" dirty="0" smtClean="0">
                <a:solidFill>
                  <a:srgbClr val="FFFF00"/>
                </a:solidFill>
                <a:latin typeface="Arial" pitchFamily="34" charset="0"/>
                <a:ea typeface="+mj-ea"/>
                <a:cs typeface="Arial" pitchFamily="34" charset="0"/>
              </a:rPr>
              <a:t>Penilaian Situs 4</a:t>
            </a:r>
            <a:r>
              <a:rPr lang="en-US" sz="3600" b="1" dirty="0" smtClean="0">
                <a:solidFill>
                  <a:srgbClr val="FFFF00"/>
                </a:solidFill>
                <a:latin typeface="Arial" pitchFamily="34" charset="0"/>
                <a:ea typeface="+mj-ea"/>
                <a:cs typeface="Arial" pitchFamily="34" charset="0"/>
              </a:rPr>
              <a:t>7</a:t>
            </a:r>
            <a:r>
              <a:rPr lang="id-ID" sz="3600" b="1" dirty="0" smtClean="0">
                <a:solidFill>
                  <a:srgbClr val="FFFF00"/>
                </a:solidFill>
                <a:latin typeface="Arial" pitchFamily="34" charset="0"/>
                <a:ea typeface="+mj-ea"/>
                <a:cs typeface="Arial" pitchFamily="34" charset="0"/>
              </a:rPr>
              <a:t> K/L oleh UKP4, KIP, dan Paramadina</a:t>
            </a:r>
          </a:p>
          <a:p>
            <a:pPr>
              <a:spcBef>
                <a:spcPct val="0"/>
              </a:spcBef>
              <a:defRPr/>
            </a:pPr>
            <a:r>
              <a:rPr lang="id-ID" sz="2400" b="1" dirty="0" smtClean="0">
                <a:solidFill>
                  <a:srgbClr val="FFFF00"/>
                </a:solidFill>
                <a:latin typeface="Arial" pitchFamily="34" charset="0"/>
                <a:ea typeface="+mj-ea"/>
                <a:cs typeface="Arial" pitchFamily="34" charset="0"/>
              </a:rPr>
              <a:t>(Periode 2012-2014)</a:t>
            </a:r>
          </a:p>
        </p:txBody>
      </p:sp>
      <p:pic>
        <p:nvPicPr>
          <p:cNvPr id="9" name="Content Placeholder 3" descr="e-transparancy award.pdf - Adobe Reader"/>
          <p:cNvPicPr>
            <a:picLocks noGrp="1" noChangeAspect="1"/>
          </p:cNvPicPr>
          <p:nvPr>
            <p:ph idx="1"/>
          </p:nvPr>
        </p:nvPicPr>
        <p:blipFill rotWithShape="1">
          <a:blip r:embed="rId3">
            <a:extLst>
              <a:ext uri="{28A0092B-C50C-407E-A947-70E740481C1C}">
                <a14:useLocalDpi xmlns:a14="http://schemas.microsoft.com/office/drawing/2010/main" xmlns="" val="0"/>
              </a:ext>
            </a:extLst>
          </a:blip>
          <a:srcRect l="14374" t="8883" r="40829" b="8666"/>
          <a:stretch/>
        </p:blipFill>
        <p:spPr>
          <a:xfrm>
            <a:off x="251520" y="620688"/>
            <a:ext cx="4046669" cy="4062602"/>
          </a:xfrm>
        </p:spPr>
      </p:pic>
      <p:sp>
        <p:nvSpPr>
          <p:cNvPr id="5" name="Title 1"/>
          <p:cNvSpPr txBox="1">
            <a:spLocks/>
          </p:cNvSpPr>
          <p:nvPr/>
        </p:nvSpPr>
        <p:spPr>
          <a:xfrm>
            <a:off x="4499992" y="2490755"/>
            <a:ext cx="4464496" cy="2594429"/>
          </a:xfrm>
          <a:prstGeom prst="rect">
            <a:avLst/>
          </a:prstGeom>
        </p:spPr>
        <p:txBody>
          <a:bodyPr vert="horz" lIns="91440" tIns="45720" rIns="91440" bIns="45720" rtlCol="0" anchor="ctr">
            <a:noAutofit/>
          </a:bodyPr>
          <a:lstStyle/>
          <a:p>
            <a:pPr marL="457200" indent="-457200">
              <a:spcBef>
                <a:spcPct val="0"/>
              </a:spcBef>
              <a:buFont typeface="Arial" panose="020B0604020202020204" pitchFamily="34" charset="0"/>
              <a:buChar char="•"/>
              <a:defRPr/>
            </a:pPr>
            <a:r>
              <a:rPr lang="id-ID" sz="2800" b="1" dirty="0" smtClean="0">
                <a:solidFill>
                  <a:prstClr val="white"/>
                </a:solidFill>
                <a:latin typeface="Arial" pitchFamily="34" charset="0"/>
                <a:ea typeface="+mj-ea"/>
                <a:cs typeface="Arial" pitchFamily="34" charset="0"/>
              </a:rPr>
              <a:t>Tahun 2012: 29</a:t>
            </a:r>
            <a:r>
              <a:rPr lang="id-ID" sz="2800" b="1" baseline="30000" dirty="0" smtClean="0">
                <a:solidFill>
                  <a:prstClr val="white"/>
                </a:solidFill>
                <a:latin typeface="Arial" pitchFamily="34" charset="0"/>
                <a:ea typeface="+mj-ea"/>
                <a:cs typeface="Arial" pitchFamily="34" charset="0"/>
              </a:rPr>
              <a:t>th</a:t>
            </a:r>
          </a:p>
          <a:p>
            <a:pPr marL="457200" indent="-457200">
              <a:spcBef>
                <a:spcPct val="0"/>
              </a:spcBef>
              <a:buFont typeface="Arial" panose="020B0604020202020204" pitchFamily="34" charset="0"/>
              <a:buChar char="•"/>
              <a:defRPr/>
            </a:pPr>
            <a:r>
              <a:rPr lang="id-ID" sz="2800" b="1" dirty="0" smtClean="0">
                <a:solidFill>
                  <a:prstClr val="white"/>
                </a:solidFill>
                <a:latin typeface="Arial" pitchFamily="34" charset="0"/>
                <a:ea typeface="+mj-ea"/>
                <a:cs typeface="Arial" pitchFamily="34" charset="0"/>
              </a:rPr>
              <a:t>Tahun 2013: 10</a:t>
            </a:r>
            <a:r>
              <a:rPr lang="id-ID" sz="2800" b="1" baseline="30000" dirty="0" smtClean="0">
                <a:solidFill>
                  <a:prstClr val="white"/>
                </a:solidFill>
                <a:latin typeface="Arial" pitchFamily="34" charset="0"/>
                <a:ea typeface="+mj-ea"/>
                <a:cs typeface="Arial" pitchFamily="34" charset="0"/>
              </a:rPr>
              <a:t>th</a:t>
            </a:r>
          </a:p>
          <a:p>
            <a:pPr marL="457200" indent="-457200">
              <a:spcBef>
                <a:spcPct val="0"/>
              </a:spcBef>
              <a:buFont typeface="Arial" panose="020B0604020202020204" pitchFamily="34" charset="0"/>
              <a:buChar char="•"/>
              <a:defRPr/>
            </a:pPr>
            <a:r>
              <a:rPr lang="id-ID" sz="2800" b="1" dirty="0" smtClean="0">
                <a:solidFill>
                  <a:prstClr val="white"/>
                </a:solidFill>
                <a:latin typeface="Arial" pitchFamily="34" charset="0"/>
                <a:ea typeface="+mj-ea"/>
                <a:cs typeface="Arial" pitchFamily="34" charset="0"/>
              </a:rPr>
              <a:t>Tahun 2014:   3</a:t>
            </a:r>
            <a:r>
              <a:rPr lang="id-ID" sz="2800" b="1" baseline="30000" dirty="0" smtClean="0">
                <a:solidFill>
                  <a:prstClr val="white"/>
                </a:solidFill>
                <a:latin typeface="Arial" pitchFamily="34" charset="0"/>
                <a:ea typeface="+mj-ea"/>
                <a:cs typeface="Arial" pitchFamily="34" charset="0"/>
              </a:rPr>
              <a:t>rd</a:t>
            </a:r>
            <a:endParaRPr lang="en-US" sz="2800" b="1" baseline="30000" dirty="0" smtClean="0">
              <a:solidFill>
                <a:prstClr val="white"/>
              </a:solidFill>
              <a:latin typeface="Arial" pitchFamily="34" charset="0"/>
              <a:ea typeface="+mj-ea"/>
              <a:cs typeface="Arial" pitchFamily="34" charset="0"/>
            </a:endParaRPr>
          </a:p>
        </p:txBody>
      </p:sp>
    </p:spTree>
    <p:extLst>
      <p:ext uri="{BB962C8B-B14F-4D97-AF65-F5344CB8AC3E}">
        <p14:creationId xmlns:p14="http://schemas.microsoft.com/office/powerpoint/2010/main" xmlns="" val="2890503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strVal val="#ppt_w*0.70"/>
                                          </p:val>
                                        </p:tav>
                                        <p:tav tm="100000">
                                          <p:val>
                                            <p:strVal val="#ppt_w"/>
                                          </p:val>
                                        </p:tav>
                                      </p:tavLst>
                                    </p:anim>
                                    <p:anim calcmode="lin" valueType="num">
                                      <p:cBhvr>
                                        <p:cTn id="14" dur="1000" fill="hold"/>
                                        <p:tgtEl>
                                          <p:spTgt spid="5"/>
                                        </p:tgtEl>
                                        <p:attrNameLst>
                                          <p:attrName>ppt_h</p:attrName>
                                        </p:attrNameLst>
                                      </p:cBhvr>
                                      <p:tavLst>
                                        <p:tav tm="0">
                                          <p:val>
                                            <p:strVal val="#ppt_h"/>
                                          </p:val>
                                        </p:tav>
                                        <p:tav tm="100000">
                                          <p:val>
                                            <p:strVal val="#ppt_h"/>
                                          </p:val>
                                        </p:tav>
                                      </p:tavLst>
                                    </p:anim>
                                    <p:animEffect transition="in" filter="fade">
                                      <p:cBhvr>
                                        <p:cTn id="1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12" descr="https://encrypted-tbn3.gstatic.com/images?q=tbn:ANd9GcTa7meWtyLmCqd3xkLgEYZjKRXVzJfCWRgr4pFiif-K4EiY8YPc4A"/>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74725" y="4595813"/>
            <a:ext cx="2420938" cy="1119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extBox 2"/>
          <p:cNvSpPr txBox="1"/>
          <p:nvPr/>
        </p:nvSpPr>
        <p:spPr>
          <a:xfrm>
            <a:off x="1636713" y="1524000"/>
            <a:ext cx="1327150" cy="400050"/>
          </a:xfrm>
          <a:prstGeom prst="rect">
            <a:avLst/>
          </a:prstGeom>
          <a:noFill/>
        </p:spPr>
        <p:txBody>
          <a:bodyPr wrap="none">
            <a:spAutoFit/>
          </a:bodyPr>
          <a:lstStyle/>
          <a:p>
            <a:pPr>
              <a:defRPr/>
            </a:pPr>
            <a:r>
              <a:rPr lang="en-US" sz="2000" b="1">
                <a:solidFill>
                  <a:prstClr val="black">
                    <a:lumMod val="75000"/>
                    <a:lumOff val="25000"/>
                  </a:prstClr>
                </a:solidFill>
              </a:rPr>
              <a:t>Inisiators</a:t>
            </a:r>
          </a:p>
        </p:txBody>
      </p:sp>
      <p:sp>
        <p:nvSpPr>
          <p:cNvPr id="6" name="TextBox 5"/>
          <p:cNvSpPr txBox="1"/>
          <p:nvPr/>
        </p:nvSpPr>
        <p:spPr>
          <a:xfrm>
            <a:off x="3860800" y="1524000"/>
            <a:ext cx="1419225" cy="400050"/>
          </a:xfrm>
          <a:prstGeom prst="rect">
            <a:avLst/>
          </a:prstGeom>
          <a:noFill/>
        </p:spPr>
        <p:txBody>
          <a:bodyPr wrap="none">
            <a:spAutoFit/>
          </a:bodyPr>
          <a:lstStyle/>
          <a:p>
            <a:pPr>
              <a:defRPr/>
            </a:pPr>
            <a:r>
              <a:rPr lang="en-US" sz="2000" b="1">
                <a:solidFill>
                  <a:prstClr val="black">
                    <a:lumMod val="75000"/>
                    <a:lumOff val="25000"/>
                  </a:prstClr>
                </a:solidFill>
              </a:rPr>
              <a:t>Organizer</a:t>
            </a:r>
          </a:p>
        </p:txBody>
      </p:sp>
      <p:sp>
        <p:nvSpPr>
          <p:cNvPr id="7" name="TextBox 6"/>
          <p:cNvSpPr txBox="1"/>
          <p:nvPr/>
        </p:nvSpPr>
        <p:spPr>
          <a:xfrm>
            <a:off x="6350000" y="1524000"/>
            <a:ext cx="1208088" cy="400050"/>
          </a:xfrm>
          <a:prstGeom prst="rect">
            <a:avLst/>
          </a:prstGeom>
          <a:noFill/>
        </p:spPr>
        <p:txBody>
          <a:bodyPr wrap="none">
            <a:spAutoFit/>
          </a:bodyPr>
          <a:lstStyle/>
          <a:p>
            <a:pPr>
              <a:defRPr/>
            </a:pPr>
            <a:r>
              <a:rPr lang="en-US" sz="2000" b="1">
                <a:solidFill>
                  <a:prstClr val="black">
                    <a:lumMod val="75000"/>
                    <a:lumOff val="25000"/>
                  </a:prstClr>
                </a:solidFill>
              </a:rPr>
              <a:t>Partners</a:t>
            </a:r>
          </a:p>
        </p:txBody>
      </p:sp>
      <p:pic>
        <p:nvPicPr>
          <p:cNvPr id="1741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259513" y="5072063"/>
            <a:ext cx="1285875" cy="600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415" name="AutoShape 6" descr="data:image/jpeg;base64,/9j/4AAQSkZJRgABAQAAAQABAAD/2wCEAAkGBhQSEBUTExQVFRUUFx8YFhgYGBobHRYfHBgbHh0aIBscHCYfHB4jGxgXIC8iIycpLSwsGyAxNTAqOCorLCoBCQoKDgwOGg8PGjIlHyU0KS0yLSosLCwvLC4yLCkvLCwpLywvNiksLCwsNCwsKi8wLC8sLCwwLCwqLC8sLCwtLP/AABEIAOsA1wMBIgACEQEDEQH/xAAcAAACAwEBAQEAAAAAAAAAAAAABgQFBwMCAQj/xABKEAACAQMCBAMFBAgCBggHAAABAgMEERIAIQUTIjEGQVEHFDJhcSNCgZEzQ1JTYnKCoSSSFTRjc4OxFzV0k6KzwdEWRFWEpLLh/8QAGgEAAgMBAQAAAAAAAAAAAAAAAAQCAwUBBv/EADMRAAEDAQYEBQQCAgMBAAAAAAEAAhEDBBIhMUHwUWFxgZGhscHRBRMi4TLxFEIVUmIj/9oADAMBAAIRAxEAPwDcdGjRoQqfxV4mjoadppAWPZEX4pGsSFH4AknyAJ8te/CvEZaiignmVVkmjEhVb2UP1KNyTcKVv876zfx/Xmaeuf7lFTPDF6cySHOV/qFMSfTL11q1DCEiRB2VQo/AAapZUvPc0aKbmwAeK76NGjVygjRo0aEI0aNGhCNGjRoQjRo0aEI0aNGhCNGjRoQjRo0aEI0aNGhCNGjRoQlPhXjkNxWo4bMoWSOzwMO0sZRWtufjW5+RAPa2mzWQeOhyuKVNUgHMpYqaoU+ZCGfNb+jRBlP4a12KQMoI7EXH46g14cS3h8SpFsAHivWjRo1NRRqp8V8c9zo5Z7ZMi2Rf23YhUX8XZRq20j+02pUtQQFheSq5mPqIYpH/ACD8v+2oVHXGF3DFSaLxASFQU0jcOr0lfmTF6kO9vjbHcgfM9hra+F1YlgikXtJGrj6MoI/56yngdhNWRHynzI9VliRv+YcaePZrVZcNijJu1MWpn+sLFB+aBG/HWbYH3nvnMwfFNWhsNbHMJo0aNGtVJo0aNGhCNGjRoQjRpd8Z+MFoI0PLMskrYxxjIF7btYqjfCvVY9wDbVBw72kuJ5ve4miQqopYkUyPIys4l6lFiScCL2XAhtuq0DUa0wSpBpIkBaDo0hyePaprlaaCFQL/AG092A9SsaFVFv4zryvjOu2Iio3B3FpZV/G/KYHVBtlAGLys+xU4J4qqtI1ydgoLKtz6uwRR+LMo/HXbWK+PuNVU0atUAiNHVhFTZYizi7vNJiHcAEJGALsQbG2tc4HUvJTxvIUzYXYIQyqSd0DD4sT0388dW06raolhwUHMLMCp2jRo1aoI0aNGhCNGjRoQjRo1zqJ1RGdjZVBZj6AC5P5DQhZTxsCWu4qx3XFIB/RTFmH5ynVp7G+MymlWknfN0hjmhY92ikXZd9yY2BX6FNKs9Uy8LqKhhaSq5k1vPKoa0Y/BXjH4avvDSiDilFENr0s0P1EYgYD5/CT+esihXJtDoycSPAJ2pT/+Q5D1K1LRo0a10kjWO+Lp+bxJqk7ilqoaZP4UaO0n5yVQv/u11rHE64QwSTN2iRnP0VSx/sNYlwSiknpqyGV7zTkT5EWs08KSKf6ZVI/o0jbn3acTn6apiztlytKwmKtVh2qojF/xIsnjv/MrSL/SNX3grigirCt/sq9RInymRAGX6vEqn6xNpdmqPe6dLdDyIJIif1c8RuVPoQwIt3ssnprjTTCZLEmISvlGR8VLUobtH8jmC6+vWOzKDk2eoaTg86YHpv0TtRt9pHcb3mtt0aX/AAh4l96jKSgJUw2WZB2PpInmY3tcHy3U7g6YNejBDhIWWRGBRo0aNdXEa4VtakMbSSuqIguzMbBR6knXfWe+0KraWtp6NYpJsUNQYkAs7ZYRZk2VUUiRiXIFwnc2GovddaSBK60SYVJ4s4+tZVxSQwEmAg3kyZmQ3NxT2tCTYMsjsjnECxG2uk1VO2SxxjrizjZsls1xaN1KmzEEnztY3GufOSOR46uvp6SQdRiiiMne+5lcWdrgg4qCCCNVj+IpJZjDSrHWx2s0rI8Ci97hr5gi3yW/kp1h2qlVefuPA8d+q06AF2GzHGF08P8AC5ukys8bXZ5I1NkOQWytkDJK9w5Z2JWxUAt92fx6RhSsYCo5e5IbEIIjky9IPcJhbyy32FtcJaOGSNHpo4i/MXGWNVUJZgWbMAErYMLC+V7dibfeL0JWmqI1IZ6p2Ci37wKlgP4Y1LEnYEE9tJuffeHHDlCsAutgKN4vVJIY2ZUso5rhkDSJFdOa0YbpEiKw+IHWxcLpI4oI44QBEiBYwO2IG31289ZZxTh/20UlyU2hZTc35jYZf5ZHDevR6ae/Z1Ul+FUZPcQIp+qDA/8A661fpjhcLRvNJ2sfkCmLRo0a1UmjRo0aEI0aNGhCNJXtG4pmq8PQ9dSLzEfq4Aesn0Mh+yH8zHy1deKfFUdFECQZJZLrBCvxyt6D0Ud2Y7KPwBzNmYtKZ3Uyyfa10o2WNAt1hX0GGwHfDJjuy3Ttdo+0yBmdz8cSr6NO+ZOS+VU4nlgi+5f3pgOwjjNoh9HfFvop1B8SM3vRqUJy4bEsy283aTJlPqDDGRb+MasOEtZXqJuhp/tnB25UKD7NT6WXcj1Z/TUCpRv9GVEjLaWtJIU9xzisUSf0oUv876xKZuPBGkDuTj5SPBPvF5plbmjggEdiLjRqh8BcTeo4dA8n6QKY5P54maNj+LIT+OjXpgZWSvHtFrBHwqruCS8LRIFFyzyjloAPO7ONZxSVYD0lQP0dTCkLH0e2cV/xMqfVl09+0wn3aDfb3yny/wC8Fv8AxY6QYqVBHUUUlwgfJCNikczFkcH1jnyF/LFT21k/UCCQ07Bw8sE7ZhgSiriCSlQxWOpkyie36CpU2sR6SFe3mc1+8Nc6kF+ZKIixsEraYHqNvhljO12AF1ItmoFrMot5imyWWOpXK1lrE36Tbpqk8wjhQWtupXIWxa/uZnikRZZMXtjTVdrrKDvyZgLC52N7gN8SlWuDnjDr67w55OGqZO974LpTV9+VIJyrjamrVtZ7/qpQdsiRZkYAMRti2weuH+0EJZa5OQe3OW7QN8y3xRfSQAD9o6z+ZRm4ulNUSA8yCXqp6rbdhcDK47stnH31OrHw0skdOyPEyujvjGGyBUsSio7GzKFIUXItbe2r6dpdQEjLh7j9YdMlW6kKhxz47/ta7BUK6h0ZWVhcMpBBHqCNjrprIOHRxcxvdmlpJh1Osd4j9WiIMUgvtliw+emOj8YVUP6dFqo/24gElH1jJwk/pZT6KdaNO30nmHYHn8pV1me3EYp815EQyLWFyACbbkC9hf0Fz+Z1D4PxuGqj5kEgdb2NrgqR3VlNmRh+ywB1O0+l0ieJfZsZah6inNNlKQ0kdRAJFLBQuSuCHS4UXG4JF9rm/Ol8AVZUCSrihA2wp6cWH4ys35BRp/0h+1HjzwRqnKlxkH2csc7x3kAY8llRGLZKNhYhtx02vqh9CkTec2VY2o8YApan46lNJOk8qskUpiidUIMmCKZLqtxdGbAkWW6nt219k8XQDmnIkR3sR2mItksZv1lWKqbdiQe2+kwQu5ESTRvUcsywTiygIcAYsR0AYZvjuFUvdSxBHxMRHIYwY6YSH3hbWaBpIyLxjZghDIlx1SLlYDe+K6z03EnyG9dOc5J8VHAQmf8A+N4SEDqVIYioU7mmKMFyaw3XmlVyG3n5EaafDHi+Chh5U5wgLs1POAXjZZGL8ssgOLBmYC+zALYk3AzT3yQGOXmm8lo6Sc4FSjYsVnWwXLL71rmRCLjE6u/AvDpFrP8AD0kDTbNI8pVolxYq8kT35qNzMgQFYHbcDE6ZsrBTf+Ovfcd+Y1VVY3m4rc1NxfX3Ro1sJFGjUXifFIqeJpZpFjjQXZmNgP8A3J7ADc+Wk2t8f1Eu1HTYL++qroD81hX7Qj+YpqupVZTEvMKTWOcYAT2zAC52A76TOKe0ZWJjoE95kGxl3FPGfnIP0hH7Md/qNLfE6d5lyrZpagD9UqlYu+32Me77/vC+o9fO5pZ0WMo/KIiiRgZBkpVTimydR8iQAL38tZtX6iDhSHc/CbZZTm9R83aeQrJz6thjPUuBhTjvgq9hbuIh57ufWEGjkTbI0cT3Zj1NXS5bAftqZLb/AH2AAsq65vTlYY4qlRDGRaOipzk85tuHYWuL3JAsvmzHUhppDKqKqNUqv2cS7xUKkWzciwZyuwt3+FQFJLIEkm8TJ4++8BpJTAgCI3vuei9zRGeQwyEd1mrDe6oo3ip7+d7ZMfMBz98amVD+8VUEdiFiAqZL+RN1hU+huXcj+AagtJHDGVQNJGsnW3d6yct+jB8+odZ7DHHsr29To8cBjDhqutkKuy9lOIDlf4IYhYfMDzOqyOHb3PYeGHNS3vfFOvse4wk/D3w/V1MwP9crSKfoVkH5HRrh7L6UJPXqgtGjwRqPTCmUH8bFQfpo16Wk4OY0jgst4hxCn+1gk8NaNLcyWaFIiTYK5mQqxPyxvpIqmNRFHVQpeWLJZIT98Hpmp2HrcbX81Hk2nP2t1PLoEfFmZKmFkVRcsVkBIt/KG0k8STlk1MTMYJgrSmPcoQBjUqv3hjYOvmtj5HWZ9Q/m3fUdwmrN/ErjksoidJCjr001QbnLfenmHfK4xKtubAg5XGvKT4HktGqF7hqSUjly+pp5CMdzvy2sPkh3P10DOShjSScdUbdVNXC3xKd7MRbtdh5q46jxkqBbkSgBW292rTsbfuqkAhreQbJh/DpACcN78ubckyTve+qj8Sp7wvTQyoMrBaasuHiNxiY2JJYXsAOsejDTTVh5YlBhjLNu8MjenfFkyFwbWax8vhOlipo5C8EKGaJuaJI46hBMi8vrOFQrE42W2ORJv2UaY+MIrMqsKdzYlVkfB7+qMASO3cDy76jU/wBe53l6911mu97wXGnqDFyltMObNhhK3MMYCMSVZSxKZYDJmIGXlqVXcSKSqq4MSL8snF2+cZbocjzS4Pz8tc6aC00VyyssUmSOxkNmePfmE7kMq973B8ra5cSjdpCAGZLrkpVJoz27x3EiEeq3HYkapgF2KsxAU6aF0kFTTWWoUeeyzL+6k9QfJjuhsR5g6HwLjKVdPHPHfFx2OxUg2ZGHkysCpHqDpIOuXBOOLw6okMu1JUsHL/dp5bAEtbskgC9XYMN/ivrQ+m2mD9pxw0+EpaqUi+FoXEq3kwyS2y5aM9gQL4qTa7EKO3ckDWF+JOPJUT86lDxxuvMqYy2UpVgC5W6n3f7PMkhwGIFhcjJ09pFfBVpTxQzh2djgYpiVyIAjMixkqU5hRsmB+Gw+LWc8NC2adJ5J5YmXnq5YNOTFHlHZgGZM+YVyBC8sm1idPWmuLxpR5eCXot1XL3ZDCtOXIoTZoZQOqR3lYhADdgpCzBQ4vkAWNiBqVO7s6vMqR1iFwIL9NSGyUt3NwSKgk7Yi2I3F/kkvKQloxLDNgwp9yKRwbHJQLFcrXAAZypI217R2iYQyyNJm7BaxWBwUhAMm361jSFgwOK80XvbdMk59f3++P+qZ3v281HokZnl5di7hGrYHsojUg3wbst0Z1y7Kj9XUbjjwWtaKsp5adp+THeKCNWwdnuC0EhN+UJGBYKcgbbW3xHpg+Mc7BGVFJqkP6cmU5pexuf8AWQP3rRqQNgDMbi1QzOGH2sZzWlKACVxMEDo1zZyZ5mODXDRi1gBrpqOp/kyJ5+G8oGBKg4AjHe/PRfoWmqFkRXU3VwGU+oIuO/y0VVSsaNI7BURSzMTYKALkk+gA0j+D/aBRJSrFNWwhoQFHMdQxXEFQTsHZQQpK9ypvvqH4g4//AKSIiiDCiUhpHZSpqiN1RVNjygbFmI67ADa5Om60MbSFR2UJVtMuddCjGoasl97mvbvTRN2hQ9nK/vXHUT3UEKLWN4sHEmebG4AUkFEHMYbHeSQdEfriLntv3GrbVFJcTrlkF5nRzJViQ3b9XFHvKd9uZ3O+vNOqGs4udnvJaoaGAAKVJMzVDx9QTkAjcrdsmvi43uFK5EXtdPPUbgrqG6CrKb3EEZ5YNu7TNvI21r3HfcenSpBFfAS1w0UiqgHw/AzOxvuDiqDYWJ876+U0UvNUuk9gdmlmRAPLpih6W+QbXMLvb54ruqXaGCSMO0xjoTPI5d8xJUSBpCwjjG4QBSBsGNxcAX1OaRY0EKI8Mb3IiF/eao+ZO+Uan7zuQ1vNPPjOClZPeZI5ZGDWhp3lnwwVVUOVIAstzZTYk/LQlUI2McSvHI9sxcTVkv8AMblYR/FI3T5KumjLse+vvw79lSMMN78O67W5ZMkrIjxricBeKhQgdCDs0zAqO19xsFsry+HKIkernUxBUxjjO5hiBvY+ssjWLdyTiu5Go8FJiyhgmcXUsIN4aTYnmyud5Je5ubEkki28mpFFAKhlkJJp425is+xqHHaUjyiQDoHY7Hsq3rdly3gOu8JJmN736BMHshlmD10c1gzPHUlR9wzo14z64iJRo129kNWlQK6pW/2lSEFx9yOJOWd/UMzf1aNejoz9ts5wst8XjCtfafHbh7TedLJHUelxG4yH1KFwPnbSEKn3QB0Iajk60cXIgLb72ueSxNwwH2ZPa2tP8a8Iaq4dUwILvJCwQerWuo/zAayrhdVhCs0ALUsozKIMmpnPx4oN2jyyyRd1NyLg7Z/1Fo/E9t8+HfombMcwvMlIhJjhaOMydTUswyhmvvlER2v3yjuOxKg65zVDRrhKssKdjHUJ73TkenNS7qP5ztt06+mnj5ZeFlSF9yMRPSP6nEbwnff4APnr1TU8wAMSSY/tUdWsifhHUDEfQaz8NfP94ep5pre9hVVK9MammVWihvIWBpqssuQRgF5LqAmV7fDa3TffTfxadQQrvTqCPhmF779xdwLfgdUHEkqGAJiqpgHQtHJTU3UquCw5iHbYH8vQ6Za6oIVWEjxg+QiLsbi9rAEg/hqusZLT11n2ldYIlV8ca8+mIVSgjkVGhvgjZLcHHbAgbXFsl9ba6cSg+1y5aN2IPusrsO361D8u1tttcq6Uqkc5ldeVIA7vEUHLcqGyQgdIshy2xIvewOpfF6FZQrYq/l+jWQkHtbJ1UDvubjfVc4gnmPNT4qxkewJ9AT+Ws+i9odQyA8qAZC9rOe47fHpxpK0PA+9yikNuhtse5j6L/JSbayKnD4xkAlAqq58lLKSv4nB/yOrbPRDrwIy/a0LGyi9x+7lgO5ICuanjBdmPJplV0COioyh7MWBJVgbhsTf+Ea5ycVkaRZmEbTI7MHIa1nJyjwyxwILD1sx37Wi6NMDAyFuf8TZM7vmfldU4lOsryqyK0tuZZT1WJsQCxwYA2BS2I7W1beB+Dz1U70kbQJEyvMY2RinxIMR1ZY3eM43seWL33uuU05Z5B+yQAP8A11oPsY/6zb/ssn/mwaapCagY4bjDwWXbrHZmWR1aiII5n/tB1VifYvVGJYWqKcxJiUQpLZSpBJuJAxB69ibLzXxttbuvskrcuY1XTvKtuXK8DM8WLo4xu5HdLXIJ63uSWJ0+eK/GcHD4w0xJZ74Itsmxtc7kAAXFyxA3HrrLan25VMt2gWmiS+2YeRu3a+SAn6D89POo0yII3+9eOq8W+0hn8imrhvs/rIIxGk1JiLWHKlG+KgmwltdmBc/Njo4r4eroYJZjJSMIo2cjCYXxUm1+Ye9tUnAfbi4lCVkHQRvLFG64EeZRicgf4Tceh1oniWrWThdTJGwZHpZGVlNwwMTEEH0I1X/h0Hf6q2na3OH4uSfRT5xo9rZorW9MlBt/fVRS0pFQX5brdzdlpkQHc/FJKS7D+S3fbUk1Cx0kYJUExKigleolALAM6ZfQMCbG2ofAuHKjGQxxJiO/u8kLC/c5SSMCtr3I2+evONEBxWwcSFLkUmuU2CiKBsm2u+biyjzxUxsxv5stu51V8O93adShoWctdcULSd79LM3xed7alUlSp51TzMuY3KhJZYlKKNghOx6zIct8sbja2pFHzFyZ/fLKpODtDIG+S4nInzFyBqf8RHZRzSvNUwGoqjk7hpLOzVyQRsVRdiqlXIS5Tsw27k31NoqslcKZej9ijQqhP8dXKFH4ouXz1zoamoF25JiJdiF9wd2QFyVXmK6q1ltvYf21MnjqZFu4mK23M0kdNEPqsJaUj5M2mXEZH12PAjkqhvBeBRKPs5cJMOv3WM2hi8855GF3PmTJ3O4RjvrsJHrFwz/wouZpbYCe3eOMdxCLdT3OQuATudcFoouVnM6SRJuFCiGkQ+uO/ON+xJe59NSOI1gniaSXKKhjXJ8gVaoA7KFPUsR272Z7gWA71nPDx+Bx/szmJb/vlvknb2TMslFJUJ8NTUyOotayqREgt/JEp/HRqx9nFGY+GU9wAZVM5A7AzMZbD5DMD8NGvSMbdaAspxkkpkZbi3rrCuFcOko2mghs0lM+E8NwvMHeKeMm4V2jKXB2YqQbEAndtY7444fHBxhmMnJlrFV4JttnRVjeFwTZ0YLGwB8ybEG2lrYy9SPLeO51CuoOh6gLypXMkPNjnFuZySI5gf8AaU79L/WzX8tRKooDeV6Rm9ailkp3P1cWv/l1YcRqAQFrqVSV7SqjSxfUMo5sP4jb1Oo0FUhH2Es9vSGuikH5TtcfSw1itnP49fZPnf8ASqpeS4K3oDcEdM9XIRcfsKN9M3huuaanaMyfaRHll1QoxAVSr4SqbZA+a2NiR8q+SsYXzlqgLfrKykiH5xtlqvoq9UqFmhhjnNiJDE008irieo1MwEYAIsRcbHvqTm32x7ghcBulMVNVmLrdZFjOxepmALfJYluLn0sh+WvlLMKfGln5YiKlYXJxDgWHKdWGIfFvIkMFOw3GpdbS2+2UBGt1uI+ZKBYdKdwCe2wYedj315gqQwMUq9xupObKlj1St8Kk72AJ+RNjirIImN72FbEKJ4gheOKV1ZsRE4GxbC4ICJCgC/V3JxF/K9kGnW3Dlb7q1IEp8lHuqiEsfIFnnAJ2vp84jzoqWUXapQwsFYCNWUYNu12UOLEbqL7djfWd0NXLDi8LsjEKHAYqJFHdWG4I79wbafsbgAQ7I4Sm7PSqPl1ISWlroOsTgq+q42iGw6/odvz18p+PI3xXX67j+2mnxrWJX8LSq91jjqIJmWV4kKoseeKx37FryRGzb2JI2vpBHCiER2dAHDGwN2QKQAWUbqGJGPqLnWn/AItO6qx9bthrQI6Rh3OfmmuSAIkV1xdw8rC1mwcoIsvMEhJGAO+LKezDTt7Gf+s2/wCzSf8AmwazCh4jGiYlwbHuFI/Pbvp19mHjOkpa5pZ5eWnIdAxVzuXiIFlUnsrflqpjXfeBjD9J60VqX/GuZfBccYBGZcCQACclA8eeIjU1k8wlG7mOENY9CMUUAXsAWze/8W+qWYs4C5IyDaQk2vt2BtbsfLTXxZeAu0zpMmUiVRXonAWR2Qw7Y/dHMt5b9tVXijwVSGekNFKXir5pMFRTaNFkWNAOYQScshdiAbfiXi1eDfZLzr049N5Jdh4oM3QMqKLhTdiTv3vvrU/Zrxgv4c4jFkWFPFNgSOwenZse/YPn+el/wF7Koqujp6t+Y+cwWRAbDH3iNCBYZfBzSTfbbWgReD04dwXiaILZwPfvvjSKpO5PxPzG/qsO2ugQr6dEUySNVQYSzFIwGQIiqwNtgRs5Vw0U8Zt5Yuu477a6mVW/wtI0KjFjMypksVyBYKpwDsS5xY7Ym4OpSR1DoFcinCjqaNw7Nt5F4rIB3vudvLvrlPVqicmEOQii+BPNCEAiWPIETbnq73N/iPSfKzOX66n23O+o9bLiqqhYQKgVXEaVMTAC3WijmAi1sgcdtyO2vHF4PdqPFJKalaRgrMQwjJIIOAueXsL3sQNz89TOG0mGU5sTbIPFdOepW+TxEhRJ8/puvwhbq+IpLUmVkMEq9KBqg086i1j0yryGDbbKe3cnyspi8YGQ6Y9Z3yCi4wN73mvdMmwCGEqBYW4tPYAbDYDsO2u8aDL9JRI3lgZK2X+nNrg/RTr4KWR971J+Zg4fLf8ArB310foW0stSq+YkqKalT8oCH/IatJ5+ZPrgoDewujrFHIry8ySY/ozORJMf91TILJ/MQtvPRx2CSdUSUKJKhuTS05YGzvsZpCNmZFYtYdK7bkkEeuEzY39zgVi3dwjRxfVppBzZj/ILH5d9WHhPgPvHF43Z+c9EDJPJ2VWcFYoEUGygfaORudhck6nQZfqgH9+Gm4XKjrrCd/taxw2iWGGOJfhiRUX6KoA/sNGpOjXoFmI0me0/gAmpRUhFd6MNJgwuJYytpYvqVFwbbMq6c9fGF9tccA4QV0GDKw/gtQXS9DUB0Cj/AA9RlnGCLi0g+0UW7ZBxbsba51VHK5JkpSx9QKKoH5yCN/zvqR4j4GKWuNM1MZ6dY+bTMjWmhQmzRo2Ss6o1gArZBWTvtqKZ6c9Pv88Z/d1PLuPl/iYrn8zrz1SmadQj2n09wtJjg5s78/leYuHuu60zofUQcPjt/Vk1vy1HnymbFmjkI3xaWStYeh93hVIB/VtrtJQwjf3qI/PHhy/3KH/lqLLNC3RzlqP4DNNUD/uKZEj/AAJtobJx9AV0x/aODVjUsxWJZahcCHQSqzRWJbMov2MCW6cM79vS2m16NJYw6ANGwMnLBASZmAILsAch+Y8yDYDSvMrELGyhE+7FKoRT/LQ05Mkn/Fe3y1wpoWppWNOAKhgxMZUM0mRB+0jjZYqSIEXvllub37ai9gfiDB9fj2811rruGiueMyyRQzZFjeN8ja5mcxNZI1+7FGvUW/h7nrJQYvhH0H/LTXxjxm60MnMhDNIHjV42Ajkupu6BjzGVR3YLjcd7a7wextzJFF/pKzyxc0D3e4AFtieZsTc29Qj+h0xZ7O5zTMDFaFi+pUrI5xcCZjLvxSDU8VEVLV0xV71MsMiEGygRczK/qSXXb5X8hrr4mrElRmjy5axQQoWFiRFHGpa1zYFwxAv560kewGZh/wBZA/8A23obfvNLHtF9mEvDaMTvWCdWkWPDlYdwxvfM9se2tS4+6GmMI8kgbRZhUqVW3pcHQIGBcDrPPgsw0wv4UYcMWt36pccfIJuob/vAR+I0yeE+FcLrbIUkim/dmU9XzQ+f07j599aJNwCFqX3Ur9jiExBN7KQRv3vcA30laLf9twbBGOM8OSVpWe8CZX531svgT2Vz1vD4KkcRlhDRsiIifAgnZschILgyLn2729BpU8X0PDKXKKJXkn3G0pxjP8RtuQfuj8SNc+A+JK+KnjjhrZYo1BxRQtluxJ/uSfx0620NLL5BA5oo2KrXeadISRjn8rZvCns7ruHJy6fiSNDckRy0uQBPexEwYXO9gbX/AB1f+0NrcIrbkX92kB8vuEawr/4w4p/9Rm/yrqHxjxVxB4JElrpZI2WzoQtmB2IOui0UyYBTL/o9sY0uczAY5j5WgPWSS2AyjYEK4XdqeUXIzAP2kDg2v2tYi17pIpeGpEokkxRE6whIwp2IIfCTayNf4TYfIXsKqr8YBi6wpIj2V+c0QK8rLaXHISPGQT2F1DE7W1S1yNO6GqCNNa8WCIVkXexizYx1KEEEoxWQEkqfLXnxSccDgPPft1xkXgZYqbxytNXI0aipTl2EkRIvJY3OVLmrvGe2aNc7ixAB1ypKlyOWrsf9kssco+nu9aqTKPkGOuIiyUxvHzETbAI0yxf8FitXT7eSll9NdYaiNwIxUZAbCNpIJ1X5curWOZQO1rnV8ANujIeHfny0VeZldX4bv1USE+p4Wb/nHOV1Ko6Qobx0pQ/7Okhpz/nmkY/kt/7a+QcO7YmJR6+7Ygf5aoL/AG12eaKLZq6JCfuwRxBz8h+lkJ+mq3OJwBnsfhSAjFdeKVckcReqnWli/ZjdpJn+QlYCxPpGtx+0O+nj2W+HBT0zTcsRGrKyBB9yMKBGrHuXxuzE/ec+mknwrwKOvrXi5EiwxKrVEs1zLPcgpCS5LRxtbJl2JAAsoO+0ga1LFRuNvHXe5KTtFS8YC+6NGjWglkaNGjQhU/ifw4lZDiemVLtDKNmie2zA+h7MvZhcEHWV0fE6sH3edKdqhNnidmhc9xkoKukiG1w62HyGts1QeMvBkPEYOVKLMpyiewJjYedj3U9ivYj0NiFbRZm1hjnveaupVTTKzSSGa+3D4l+ktP8A+sROvbR1jCwihjHbqnle39ESIp/PUbjPBHoHSOop5MZDZZqermSEmx6WEkqiJjbZSxBvYE9tD8GVvioaiT/e1QZfyaoYf21iVKf2zDhG+bk+114SN+SgzhYSVknALHdEKUyt9VhzqZPodc+UbcsIsSNuFkjIDfNKNbyzt/HObedtWEnDpo1+zhhpVPfAm/48mOL+8ttUzNCOgyiZm+KJOoMfnBSk8w/72bU2mf164YIOG9leeINnHOIcmcxssszOjOBibrJPvFCm9uTGSx7dG+mKq4+5kWSNyMjBDdD1qr00EiqpJAjciSpxa+PU1ypUE1UkTkqrDllRdUZUklQesdLF9jDt+slLEeuuUOMlJEVMmSo1OzQmJiWpXFkfydHgeDs+IMQJFgTpqnBYQcsDx19sCOEZaJaqMQr2XxMwpKfOjNUqs0awE3TOdo5aYkWOQ5DMiGzENcHffXnxoktT4bYSqyVFLMJZYXyziQyyKgu3U6iNxZ7m4Q73BA5+HOJuUMTO0csnKLzMDaGRKlYoBym+IZCz7gdbEZW144dWx0KEVdQ081awhrIm6kWMStEWaVjnGwDOwHbuMR8Y0LO+8yDmMD1HzmORCTf+J5FZ77OIYxVGomdUjpkLksbdTdKj1J3YgDe4GnGj9rUD1JjZGSEmyyk+fqy22U/UkefyQvGvhB+H1PLJzicZwSixWVD2II2uNgR6/Iglf1XVsbKzi5/Qcleyu5ghqv8Axvw4RV0uFikh5sZBuCr77EbEA5D8NWvCqB2RVVWOOIYgXxyP1Fz3IUbmx9CQu8I4a0hLWusaljc2FlBJ3OwH/vbuRp1qmSPaMBrM5TPJyoeOJeYO0eTBTbEMACCrbKdK2p90NpDEjeO/hbH0z7rHE0R+b8uQ1Pjkoy0e+BEgckFeg52YXA93UNkSBfaUWzG2xGq/i8Y5bAOjAhbOp6SGxIPqux3B3U3B7al00alhkuSL1OAcbIvUxuNxZQe2/pvbXOcr7xCjMYyCpkd2MZZ0W5fJlbEu9ipYW7E43NqKf8x4rSr1Kllc+k+oXAsMzoTgEz4r0IRyyN4ozJZb/t0dV2AP7pzY9rLr4YGGUZXmC+Tx8kFv5paIkXP+2pyL97HXtYmXJDGHz6mREQGTa+T0jHly+vMp330UMSvaOGVbqf0D3kWM27rHKY6mA/yMwGq51389OOZWDC+UsCS4iOSzJ8KECpVPkEkxq4foLAep1PkoKpls8cc4HkZb/wDhqoHI/wA/46kz0UjC1RRx1A7A8xWIHyE6K4/zn66jihX7lJxCP+SoCgf/AJdgNVF4OwfcFTuxv9LnDwc334XC38xpAB/kjv8A211ENW0gpaNKSCVyAVhUu0S33kkbBEjAF7ZKSx2UE6+cA8MScSaRIxOkKnFqieqklF7brEscnLdh5ksQvnftrXPDPhiCgp1gp1so3Zju0jebM33mP/8ABYba0KFkL4c/Lhx8yPJLVKwbg3fku3AuBRUkIiiFhfJmJu0jH4ndjuzHzJ/5ADVho0a1kkjRo0aEI0aNGhCNGjRoQuc9OrqUdQysLFWAII9CDsRpJ8R+yKlnS1Mz0bjcGFmCfQxBgtv5cT89PWjXCAc10GFkH/RXUIeqloakjszTz3P1WVJB/fUtPAnEGGCpR08foJZWA+iRJED+J1qmjSxslMmT6lWis8CAsV8deBYqOgtPVkyTSJHGoCwQKWYFpDFHu5VA5u5by1A4ZWQOzQ0bnCUokTZNGPeIUHKUOCrWkjJiZv2ine+rb2jeKkavZXSa3D1uqogJLygWmyJxAVSAl7m5LWsNLM3BpoaJBHIscdTIhZCqnl850siuQZHkW4bIkW5Z7EDS1VzGPDdMuRnPTorWNLmkld62ZBUZrJzYWkAmilBDRlZo5CuLKozJRkCsSPtGKm2RVu4dMGdKsUkcnEIzKWjVgjTortCXu3S0iMqXb9ljbvjqpiXmZiQsZj+nQQo3vioVX3qNXFycVHNjGYNssGDXK69YsEshiqo2Z4rU0iGyp8TgBw7YteERdZBAlVj2a/actLbpnLh+Q8AAR6CFS4aFMnBo3koq2XilMjUhmykB+yeBwLSPFHjsLlOzBmIf4y1ih+MfAcNHXNFFIzxFEkS9r2fLYsO/w97DvrWKrwUeKwrItYVTMll5aujuBhzbApaTCyNbpyDkKCTpB8b0UsNYsNQyO0UEUecdxmqlwrWbs5UAkXIvex0xUqn7N9useac+k0W1LU2nUEjHvAKqxQxxR2Iu2FjiLhOdDeNdxiDgTIx6jsqrj1NqPPOzsXYlmY3JPck6m1cgkVEhHSGsFS9gH3hBVjlzAl1JO1lWxI3PN+HtF1yITgpZkMch9VjyZbLZpLbZ7qCbja+KHauz89n4xXpbFaqNGka7zL3HIZ8A0DgvUAEQJkAFwO3U+DxPZcbFYs+k5yeViqtveRwKMNFM1S6Ka6O8EkhXFzGSQSxNlYSWYq3cW9CNQ6agNUHjifCnhjLglAnvDxRhSbAdfXctkxKhyO7HVpxWWT3aCrmiiwEgdo4kII5qjCVGMjI5FkNrC5uD5nVobBjUx1Goz4nNYdau6o5z3ZnE9Mo7byWjcM8GU9bSx1FJIabmKGaJMZYEk++vJe6oVa4+zKdtRa7wBWMMZIqGrUdi7Sow+gdZcfwbR7NOPxxVL0aqQlQvvMNoZECkgCVd1FlJCsp7DIrf4QdP1qClSrAPI9issvfTJbKyBfZtXHaONKcfLiFSVH0RYx+W2mHw97Jo4xeunlrn/ZlZuUP+FkQ39d/oNP2jVrKDGZDxx9VB1Rzs14ihVVCqAqqLAAWAA7AAdhr3o0auUEaNGjQhGjRo0IRo0aoPGHi0cPiErU88yXszRBCI+27lmGIN+/bbcja4hQ/G/GqqkkpZadUkjkl5EsTWXIyfo2WS3Qclx32JcX9RdcE47FVRl47gqcZEcYvE47o691YfkdiCQQdKXinilXVULpHw6fJgskLialcB0dZI26ZiSMlB2vcau+McIkyFbSqFqgozjY2FQnfkuewYfcf7p2+EsNCEx6NQOCcajqoVmjvY3DKws0bA2ZGX7rKwII+Wp+hCNcauNmjZVcxsQQHABKm2zWYEG3zFtdtVfibi60tJLMy54rZU/eM3Skf1Ziq/joQsN4lNUrR1Lc2FY2aQc/A51Iu6GRmLkBpbWULc2YWxUDXPjNHBMaZYKh5KrIGN8zIodcWd3JySyqt8EANyNrHUPxF4T93pGaodJGZxyQgdSjEfoowCVw79OI2GxBtrR6LwLVTQwugjoRGuUUbrzXBxZVV7YhFs5JALMSd97jWMGmob1LHE8hlrqU+SGiH8t8kl8Jo5XyNVJJLVJNEsIiI5kbMiyqkewWNyfjNrBUa5sCdT+A+JYXYe/haOaVnjFQgjZGeLpaQAfoJBl8a/Zsbkjy1pdF4KoqErVBcHp4mzlJ3cWJeST9p/iOXfcjttrHZZUho4K10u8ckimNmxbrlqBIm/n1rfb7h8tXvYKTYdjeIwy0wjhiqgfuHhHzr2Ww0PAZKWMvQz85HbmcmUqUe4FxHIijlXAFtmQeSi99ZR7TKppOIl3jaJjDHlGxUlD17EoSp9bg9iNdeGyTUU0jmp90jlCmPlWECOEUtGYmDKzFDs1gWKsdjtqq40s9VWzTVkjwxYoiTctAN1vEXFzhkDufI7HE7CVS0MqsIHL2y4pz6e/wDxbQ2q8SBOXQqnquIEKubCyjHcLdlFjy2NsnTpXoJIFu2u9Lw6esZMUIikV3tEEVikICuUiFhkARtbJgDbVxQcBMJqKiOOGWDAmN5ZDmVCOsjLIFNlIL7WswsQe2r7wdXRpU8LmQ5JIjRuRa0ZaKCL/wA1Y1I9XOlaVy+APHtPj1TVqtgfJpMDegxPfny8VApIZspaWmeJYRCrDGPIZzRltrnaNirEHuM1G/kuPPAOHRKsk0Z5y3jleYAqH6gSvRZSL5RgEW7XBvt9f7OouV/hrRz5lhM12OLEBkNrXURgBV7Aoh8tZ/4u8OS0UcEU4RqZZC5qly2Kxuo5kZR8XcsNwSGOW1zbVhs76ZnMYHDPAGZ4rMFVrvPfJS/DR5/EadIqyNURGkieMIzvbFZYG6sCCCrnoB6bgArfWyaxHhtOOH1FLWMsbgkRVDYAYo9gkguAco27uApKbEbbbdpqxFppfiqa4N/FGjRo04qEaXPFfjmGhVgQ80yxtJyYhdgigkyN5RoLHqb8LnbXvxHxuQOtJS4mqlGV23WnjvYzOPPfZV+83yBtS+JfCxhoGihilqXqJojVuCpmmQOGlYlioN0UoFuAA1gANCE0eHK6WalilnjWKSRczGCTgG3VST3YKRfYb321ZaT6v2lxQFBU0tbTiRsELwhgzG9lHKdyTsdgNNyPcA77i+4IP5HcaEL1o0aNCEa+EX2OvujQhJ89I3C3M0ILULG88A391vuZoh+77l4x23ZfMFthlV1DKQysAVINwQdwQR3BGvRGlTho/wBH1a0v/wArUljS/wCxkF2an9MGGTp6WdfJdCF58QTf6OqPfh/q0uKVigfAfhSpAG5IuEe25XE/d12Hiuox5/uTil75F/t8f3nu4S+Nt8c87fcvtpT4h4mJq1n4hgKKOqemSIMRyZY2JSWZSPtQVAcEHFAVNj8WtB434jgpIDPNIqpa673L7Xsg7sSBew+vbfQhTaSrSWNZI2V0cBlZTcMD2II7jWdeNfEkL1SiSREhpWKhmawec2U2HmIlYgnsGkbtgTpRk8QSGonVJJKWJ5UaWOOQCOLNCzg2AkLswUMYigzcgb7tK4fwg8tAI1EbT816VgsRdNwLnFmUnFWIPdboSNyc202lrh9sGJ15JulSIN46aJ08GcBknaKtqU5eIvTwG91LCxme4HUVJCrbpViT1Hpe9V/AOMrV06TopUPcFWtdSrFWFwSDZlO4Nj31YaepU202hrMks9xcZckz2o8ZENII+5la7L5skdmZbeebcuL/AIo1lfh3gqqKsVTcwI6mVmuQw6mkC37gzqRt8RQedtNfjTiHPr3fvFS3AHfLk2dhb+KoeFfrT20pvTiOaOWVjhFKiuMiFKwsIzMVGzH3udmFzsEbvvrMtNS+8tB/sHTmnKLbrQSpnDaF+IQQPMWjMLDFQbMpWI4yuCBdy3LYDsF9cjqQeLivU0jKY81YPJj0yWFwISb/ABqRICeyA2v3HPitK1RLjTPaELy5VU7VDRDLlZ/dAU4Fgd8rG4U6lVrQ1sZjp5AsrOkhxsskHLKqWZb3VlAxA9TYbXOkSRIJ7f8AnrvTimN9VCbmU0kVNYPSqqyTKAWaLEAsgN+tSwMmFicAwGxA1Fkp4jV8yCRcCsdM7IQReWN+W9wfuslPY+v01Y0HElp05U5aWdvtIsh1VBmUdAPbIMSh8goU9thVcG4QwhaC6ZTAhWQWBLqKinf8GWZfla3lqbTEk+PHid+oUSJgbHJb3wPiYqKaKYbcxAxH7Jt1L9Q1x+GpFZRpLG8cihkkUq6nswYWIP1B0o+zXivMjkj9cahB6LOCzDffaYS/QMNOmt6k++wOWa9t1xCybxHRe6A0tUxaGZTHDNizcwG4EbhQftgLfJxuLEMBfey3xW80TUdSGWqpAAwYgmSM/A977nHEN87H72uHtM46rkcPWMNMwSQSFypgJZsJUCgszIY2J+EfCLnK2lVaRCYHiyEiRhVcOYZXUrcFJVNmN73Rrg3N7fez3Pp2SobuRzHD+00GurMx0Wq8d8RLTlY1Rpp5b8qFLZPbuxJ2RF83bYfMkA0td46mpQVq6QpK9lphE/NjqJGsFiEmCmNySPjUCwJBNjpW9nHi1UnkFY4kmmk5YqyyjcZBKaRf1LDluQFurE97kXePHvFKWChkNYokjYWEX3pWG4VfPIWyyHw2yuLX1pNcHCQlC0jAqT4Y4EaeNnlYSVM7cyokH3mtYKt9xGg6VHkBfuTr34h4+KZVCqZZ5jhBCpsZWtc7/dRR1M52UfOwKt4D8RyRxVKVdRHNHSRxy89WL4rIjvy2k/WlEVDmN2Di++rvwvw55HavqFKzzraONu9NDe6xfzts7/xG3ZRqS4uvAfDHLf3ipfn1bizSkdMYP6uJT+jjH5t3Ynyv9GjQhGjRo0IRo0aNCEaruPcDSrhMUhZdw6Ohs8bqbrIh8mU/+oOxOrHRoQl3gXgmGnkknctPUSkl5pQtzcBSFVQEQEKoOIF7C5NhbEvEtIIeIVFO5aFYUm5GBctIshXlQ73EcKh1W1guzb77fo/VZx7w5BWR8uoTNfKxZSLixsykMLjYi+476rqMvthSa66ZWQ8F4HI8i0yKvvMY5auCHjp4wq/auCAS/U4UMOprkAKWbXQUXD56pxF9j7tk8dcrM8hMS3kmnDdLwOxKK1xkVZVsOzVw72WvR8801U8qzi0kFT1RyggghnXrVipsHA28w3bVXU8AjYintNGcQZaSWWzzJTIxp6emkFo2iEjFiwYt2ysb2qpUAwGcSc98FN9UuOCYfCnEPcIOTV2RTI7rOm9ORI5kC37w2D/DJYejNfTNxjjCQUslQepY4y4sfjsLgA+ZY2A+ZGst94q6OKdkctNTwySTZGwqaqSMSzMw7PHTwBQuwBZkG2ple9HMIVAmpRUoaqM09xG4hCSKz07DAs7KzKAuRCrc77MRAgKvM4qskopEwBOcshDvv8Rjymc/11MgB+TDUCs4esjLEeqISKj+jx0yl5Lj+KZ7H5rq/FDMKiVkmpakxKYscnpmUpJaSwcOj9bRKxDAAhR3OolRw2oipyklJU80xFGKxiVbyNeRrxMxsWZm3tsB56wDQrtMkeHHj2WkKlNwgFUFLWz0cTRRRgxqI2WQgH3dpgGkUIovIFyZwo7C9yRa8yppEpVWalCGSWRTFvc1CGOMOCQLm5UyFvIgt6gyOJVsakhmZebOzHOORMF93ZFvmgt1Ko+p1T00NFCC0bw5Qxsgs27g0qDpHnlLmdvMtqME4kGdcDj1771UsMgf0vcULTj3ubaaKU4AHohWCYBlXtsbi57m3ptq1egdM8ATyQ2O/YwTc2JfxilZPpr6jxkqIUmlSWSUyCKGZ8VmjJbsh++F/P5atoYqoSySCldYpMLNPJHAMxdTszFwCvLt0+XbQWVn/wAWmOHfJF5jcypHhl/d6mna9o2d4Ab945TnCfwcRoP5j660TiXGIadQ0sioDsoPdz6Ko6nPyUE6yp+Dcqmkjq6sf4ERGeKkQ81FyRo2Msp7KArFkUHoO99tOvGuC+6UslRRLeePGRmY8ySdEIZ4jJJk/UgYCx2NrW1r2Sm+my6/iUhWc1zpalPxZwBqqSqq5+ZFSrHGzKoBq2jQNdVUNaKNyWNn6tmuo8vfFvB1OaAT8MGdMyXlhUsxYC15YwzXWojx+EkZEWNmA1z4NT1I94xlElDLb7Sa640syM0ciVDHqaJnkDK++w33GrHw5wyWznhxdOei8+pmzaFpQOuaGJ7PK7k7yMVQgA9XbV7qTXAgjNQDyFn0lJnKHL5M2TQkYtHLlGSgkJG4Khlyc3IEgsrC7v3scoEkieq5bhRaKn5rM5RVReZhckKryXvj3K/gOXh/2Mkf6/UGoRWLLEt1RizMzM5sCbl2svlk2/URrTo4woAUAACwA2A+VtU0KBpmSd78FOpUDsgliH2cUqTM6ZrE8gmemUqIWkX4XK45bEA4ZYXAOO2mnRo00qUaNGjQhGjRo0IRo0aNCEaNGjQhGjRo0IRqNxDhsU6GOaNZEO+LAEXHY/IjyI3GpOjQhK9d4XlEbpHIJ43RozDVFicH2dFqFHNUEW+LmHYemk9+P0EzU8sxalMU/MiEwvA7RRNEkaTJ0rGrAOCwBO5AsdnPx7xgw03KjbGeqbkxEd1uLySD/dxhmv6hR56yTioj95p2kUCCEiKjp79c7llQSYkbRrYWJ74g+dipXtH23BoE6/HifdXU6V8Epwg4JPLw+KnjbMy1KvLOjxToD/rEkiDtg1Qi9L3vkbi1tePEPE5l4VE8UclPJDHHWVIUlCrGQZK+fU+dp2YXyuq3vlup1dLGK2WucmKnjHLUxuY2qJFuLjAqzHIlQb78v07TIeL1f+kJoo62dKaFAZM2WXE4AsLzK42uL37b+moNtrCMQRhP66qRs7hktg49c0sjLI8eKF8ktchQWtcg7Gwvbe2kum41UoOF5VDsKynlklLBPiFJHIoBCiwDh2H1PcAWXuMeNK5KmnpYahJ/eVJYSwRsFTbqIQICpXPY+mqji3j+qNLOV9zmjo6gRBGpVsqgYpIBmQu91AA7dj5aubaKbog5/MeqgaThKYavjvEHeSJXZhPDJ7sysQyyjh6O0RAAF2LiRPQ5fh3i4lNJMJaaAmGKBooykbPZqiCKRXKEWJWWIxOAenIZW31wruKVrR2ir7TSJzUC08Kh9lDEXQtfEgfFcXF9tUWTVXD0FRV1SzzExXkmlVVmUt0FAQgBxtYjfy3tqr/OpRInhl59FP8Ax3q+4wYY5TVV1VBTzSokdTT3R+ZFJTRpOmMQMhYSKSm5UFb26je18F8ZqJC1PTl35UUIMtYOWAlmVHjp0u7lgrFi7pcgeltZ7AtP/owU9TGsLB+TOwUBoX6uXM212DFRdr2N28r6ZPCPEJaV6Waf9XamnkBDJLDIRypg4NiFkWO99wGcnvrgtcuAIjGPgjeoQaECVotF4MjBVqhjUMnwKyqsMVu3LgXoW3kWyYftaYdGjTyXRo0aNCEaNGjQhGjRo0IRo0aNCEaNGjQhGjRo0IRo0aNCEaNGjQhK3H/AEdXVLUvUVSMqctVjkVVAJubdBILG1yD5D00tcS9kTe+xzUrwRJGD1SrJNK7tszszOCxA+EZWG/rrTtGoFjTMjNSDiFj/AIi9m1Qs9MY4nreUwkeR5YokUi4WKOEEKi5YsxxYkAAHvqg8UcCqoPd6aYlY5ZM5YqdJZ3dLlneWUKMmZ7jFVtuT2AGt/wBGqzZ2HTLy9lIVXBY9wzwvVVUsskcL0/OOL1U6ct449gI4YTduwvk2IyJO+wDB4v8AZ2vKialiDiGEU8lOWx94hG4GW32iN1KSRclgTvrQdGuMs7GNLQh1VxMr85cZ5awRKJJY5KOXKONleKcRn4oupSMwLBW6gQoB89MFf4Mqq2jZ4Y450qgjByzU73Q7NJA6lQ1hgSj2YAEbW1tttGossrG546++nPFSNZxWZcU9mVS8NoZkuyAKtRkzwG6sAs8f6QI6gjNCenvudWn/AEYxzU+MzNBLIpFQKRysUhNwzCN0KrkNzZQdzue+nnRq0UmDABQL3HVR+HUnKhjjzaTBAubkFmsLZMQACTbfUjRo1aoI0aNGhCNGjRoQjRo0aEI0aNGhC//Z"/>
          <p:cNvSpPr>
            <a:spLocks noChangeAspect="1" noChangeArrowheads="1"/>
          </p:cNvSpPr>
          <p:nvPr/>
        </p:nvSpPr>
        <p:spPr bwMode="auto">
          <a:xfrm>
            <a:off x="142875" y="-144463"/>
            <a:ext cx="282575" cy="3048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solidFill>
                <a:prstClr val="black"/>
              </a:solidFill>
              <a:latin typeface="Lucida Sans Unicode" pitchFamily="34" charset="0"/>
            </a:endParaRPr>
          </a:p>
        </p:txBody>
      </p:sp>
      <p:pic>
        <p:nvPicPr>
          <p:cNvPr id="17416" name="Picture 7"/>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561138" y="2089150"/>
            <a:ext cx="808037" cy="958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417" name="TextBox 13"/>
          <p:cNvSpPr txBox="1">
            <a:spLocks noChangeArrowheads="1"/>
          </p:cNvSpPr>
          <p:nvPr/>
        </p:nvSpPr>
        <p:spPr bwMode="auto">
          <a:xfrm>
            <a:off x="5575300" y="3124200"/>
            <a:ext cx="2462213" cy="203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173038" indent="-17303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Arial" charset="0"/>
              <a:buChar char="•"/>
            </a:pPr>
            <a:r>
              <a:rPr lang="en-US" altLang="en-US">
                <a:solidFill>
                  <a:prstClr val="black"/>
                </a:solidFill>
                <a:latin typeface="Lucida Sans Unicode" pitchFamily="34" charset="0"/>
              </a:rPr>
              <a:t>Setwapres RI</a:t>
            </a:r>
          </a:p>
          <a:p>
            <a:pPr eaLnBrk="1" hangingPunct="1">
              <a:buFont typeface="Arial" charset="0"/>
              <a:buChar char="•"/>
            </a:pPr>
            <a:r>
              <a:rPr lang="en-US" altLang="en-US">
                <a:solidFill>
                  <a:prstClr val="black"/>
                </a:solidFill>
                <a:latin typeface="Lucida Sans Unicode" pitchFamily="34" charset="0"/>
              </a:rPr>
              <a:t>UKP4</a:t>
            </a:r>
          </a:p>
          <a:p>
            <a:pPr eaLnBrk="1" hangingPunct="1">
              <a:buFont typeface="Arial" charset="0"/>
              <a:buChar char="•"/>
            </a:pPr>
            <a:r>
              <a:rPr lang="en-US" altLang="en-US">
                <a:solidFill>
                  <a:prstClr val="black"/>
                </a:solidFill>
                <a:latin typeface="Lucida Sans Unicode" pitchFamily="34" charset="0"/>
              </a:rPr>
              <a:t>Komisi Informasi Pusat</a:t>
            </a:r>
          </a:p>
          <a:p>
            <a:pPr eaLnBrk="1" hangingPunct="1">
              <a:buFont typeface="Arial" charset="0"/>
              <a:buChar char="•"/>
            </a:pPr>
            <a:r>
              <a:rPr lang="en-US" altLang="en-US">
                <a:solidFill>
                  <a:prstClr val="black"/>
                </a:solidFill>
                <a:latin typeface="Lucida Sans Unicode" pitchFamily="34" charset="0"/>
              </a:rPr>
              <a:t>KemPAN-RB</a:t>
            </a:r>
          </a:p>
          <a:p>
            <a:pPr eaLnBrk="1" hangingPunct="1">
              <a:buFont typeface="Arial" charset="0"/>
              <a:buChar char="•"/>
            </a:pPr>
            <a:r>
              <a:rPr lang="en-US" altLang="en-US">
                <a:solidFill>
                  <a:prstClr val="black"/>
                </a:solidFill>
                <a:latin typeface="Lucida Sans Unicode" pitchFamily="34" charset="0"/>
              </a:rPr>
              <a:t>Ombudsman Indonesia</a:t>
            </a:r>
          </a:p>
        </p:txBody>
      </p:sp>
      <p:pic>
        <p:nvPicPr>
          <p:cNvPr id="17418" name="Picture 4"/>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660775" y="3201988"/>
            <a:ext cx="1538288" cy="901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19" name="Picture 4"/>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2128838" y="2236788"/>
            <a:ext cx="1122362" cy="658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20" name="Picture 8"/>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938213" y="2152650"/>
            <a:ext cx="1038225" cy="1042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21" name="Picture 9"/>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909638" y="3471863"/>
            <a:ext cx="1139825" cy="385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22" name="Picture 10"/>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957263" y="4038600"/>
            <a:ext cx="1046162" cy="539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23" name="Picture 13"/>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2270125" y="2871788"/>
            <a:ext cx="1054100" cy="809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24" name="Picture 14"/>
          <p:cNvPicPr>
            <a:picLocks noChangeAspect="1" noChangeArrowheads="1"/>
          </p:cNvPicPr>
          <p:nvPr/>
        </p:nvPicPr>
        <p:blipFill>
          <a:blip r:embed="rId10">
            <a:extLst>
              <a:ext uri="{28A0092B-C50C-407E-A947-70E740481C1C}">
                <a14:useLocalDpi xmlns:a14="http://schemas.microsoft.com/office/drawing/2010/main" xmlns="" val="0"/>
              </a:ext>
            </a:extLst>
          </a:blip>
          <a:srcRect/>
          <a:stretch>
            <a:fillRect/>
          </a:stretch>
        </p:blipFill>
        <p:spPr bwMode="auto">
          <a:xfrm>
            <a:off x="2308225" y="3746500"/>
            <a:ext cx="836613" cy="1020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Rounded Rectangle 14"/>
          <p:cNvSpPr/>
          <p:nvPr/>
        </p:nvSpPr>
        <p:spPr>
          <a:xfrm>
            <a:off x="865188" y="1924050"/>
            <a:ext cx="2530475" cy="3790950"/>
          </a:xfrm>
          <a:prstGeom prst="roundRect">
            <a:avLst>
              <a:gd name="adj" fmla="val 6310"/>
            </a:avLst>
          </a:prstGeom>
          <a:noFill/>
          <a:ln w="1270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1" name="Rounded Rectangle 30"/>
          <p:cNvSpPr/>
          <p:nvPr/>
        </p:nvSpPr>
        <p:spPr>
          <a:xfrm>
            <a:off x="3608388" y="1924050"/>
            <a:ext cx="1616075" cy="3790950"/>
          </a:xfrm>
          <a:prstGeom prst="roundRect">
            <a:avLst>
              <a:gd name="adj" fmla="val 8612"/>
            </a:avLst>
          </a:prstGeom>
          <a:noFill/>
          <a:ln w="1270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2" name="Rounded Rectangle 31"/>
          <p:cNvSpPr/>
          <p:nvPr/>
        </p:nvSpPr>
        <p:spPr>
          <a:xfrm>
            <a:off x="5437188" y="1924050"/>
            <a:ext cx="2792412" cy="3790950"/>
          </a:xfrm>
          <a:prstGeom prst="roundRect">
            <a:avLst>
              <a:gd name="adj" fmla="val 8612"/>
            </a:avLst>
          </a:prstGeom>
          <a:noFill/>
          <a:ln w="1270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17428" name="Picture 5"/>
          <p:cNvPicPr>
            <a:picLocks noChangeAspect="1" noChangeArrowheads="1"/>
          </p:cNvPicPr>
          <p:nvPr/>
        </p:nvPicPr>
        <p:blipFill>
          <a:blip r:embed="rId11">
            <a:extLst>
              <a:ext uri="{28A0092B-C50C-407E-A947-70E740481C1C}">
                <a14:useLocalDpi xmlns:a14="http://schemas.microsoft.com/office/drawing/2010/main" xmlns="" val="0"/>
              </a:ext>
            </a:extLst>
          </a:blip>
          <a:srcRect/>
          <a:stretch>
            <a:fillRect/>
          </a:stretch>
        </p:blipFill>
        <p:spPr bwMode="auto">
          <a:xfrm>
            <a:off x="-33338" y="-4763"/>
            <a:ext cx="9177338" cy="1300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 name="Rectangle 36"/>
          <p:cNvSpPr/>
          <p:nvPr/>
        </p:nvSpPr>
        <p:spPr>
          <a:xfrm>
            <a:off x="0" y="0"/>
            <a:ext cx="9144000" cy="1447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8" name="Title 1"/>
          <p:cNvSpPr>
            <a:spLocks noGrp="1"/>
          </p:cNvSpPr>
          <p:nvPr>
            <p:ph type="title"/>
          </p:nvPr>
        </p:nvSpPr>
        <p:spPr>
          <a:xfrm>
            <a:off x="422032" y="304800"/>
            <a:ext cx="8264171" cy="914400"/>
          </a:xfrm>
        </p:spPr>
        <p:txBody>
          <a:bodyPr/>
          <a:lstStyle/>
          <a:p>
            <a:pPr eaLnBrk="1" fontAlgn="auto" hangingPunct="1">
              <a:spcAft>
                <a:spcPts val="0"/>
              </a:spcAft>
              <a:defRPr/>
            </a:pPr>
            <a:r>
              <a:rPr lang="en-US" sz="4800" smtClean="0">
                <a:solidFill>
                  <a:schemeClr val="bg1"/>
                </a:solidFill>
              </a:rPr>
              <a:t>A Collaborative Effort……</a:t>
            </a:r>
            <a:endParaRPr lang="en-US" sz="4800">
              <a:solidFill>
                <a:schemeClr val="bg1"/>
              </a:solidFill>
            </a:endParaRPr>
          </a:p>
        </p:txBody>
      </p:sp>
      <p:pic>
        <p:nvPicPr>
          <p:cNvPr id="17431" name="Picture 2"/>
          <p:cNvPicPr>
            <a:picLocks noChangeAspect="1" noChangeArrowheads="1"/>
          </p:cNvPicPr>
          <p:nvPr/>
        </p:nvPicPr>
        <p:blipFill>
          <a:blip r:embed="rId12">
            <a:extLst>
              <a:ext uri="{28A0092B-C50C-407E-A947-70E740481C1C}">
                <a14:useLocalDpi xmlns:a14="http://schemas.microsoft.com/office/drawing/2010/main" xmlns="" val="0"/>
              </a:ext>
            </a:extLst>
          </a:blip>
          <a:srcRect/>
          <a:stretch>
            <a:fillRect/>
          </a:stretch>
        </p:blipFill>
        <p:spPr bwMode="auto">
          <a:xfrm>
            <a:off x="1155700" y="6254750"/>
            <a:ext cx="925513" cy="352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32" name="Picture 2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42875" y="6172200"/>
            <a:ext cx="882650" cy="51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741916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0520" y="28600"/>
            <a:ext cx="6781800" cy="1600200"/>
          </a:xfrm>
        </p:spPr>
        <p:txBody>
          <a:bodyPr/>
          <a:lstStyle/>
          <a:p>
            <a:r>
              <a:rPr lang="id-ID" dirty="0" smtClean="0"/>
              <a:t>Dasar Hukum</a:t>
            </a:r>
            <a:endParaRPr lang="id-ID" dirty="0"/>
          </a:p>
        </p:txBody>
      </p:sp>
      <p:sp>
        <p:nvSpPr>
          <p:cNvPr id="3" name="Content Placeholder 2"/>
          <p:cNvSpPr>
            <a:spLocks noGrp="1"/>
          </p:cNvSpPr>
          <p:nvPr>
            <p:ph idx="1"/>
          </p:nvPr>
        </p:nvSpPr>
        <p:spPr>
          <a:xfrm>
            <a:off x="844624" y="1844824"/>
            <a:ext cx="7543800" cy="3886200"/>
          </a:xfrm>
        </p:spPr>
        <p:txBody>
          <a:bodyPr>
            <a:normAutofit fontScale="92500"/>
          </a:bodyPr>
          <a:lstStyle/>
          <a:p>
            <a:pPr algn="just"/>
            <a:r>
              <a:rPr lang="id-ID" dirty="0" smtClean="0">
                <a:solidFill>
                  <a:schemeClr val="tx1"/>
                </a:solidFill>
              </a:rPr>
              <a:t>Keputusan Menteri Kesehatan RI Nomor 511/Menkes/SK/V/2002 tentang Kebijakan dan Strategi Pengembangan Sistem Informasi Kesehatan Nasional (SIKNAS);</a:t>
            </a:r>
          </a:p>
          <a:p>
            <a:pPr algn="just"/>
            <a:r>
              <a:rPr lang="id-ID" dirty="0" smtClean="0">
                <a:solidFill>
                  <a:schemeClr val="tx1"/>
                </a:solidFill>
              </a:rPr>
              <a:t>Keputusan Menteri Kesehatan RI Nomor 131/Menkes/II/2004 tentang Sistem Kesehatan Nasional;</a:t>
            </a:r>
          </a:p>
          <a:p>
            <a:pPr algn="just"/>
            <a:r>
              <a:rPr lang="id-ID" dirty="0" smtClean="0">
                <a:solidFill>
                  <a:schemeClr val="tx1"/>
                </a:solidFill>
              </a:rPr>
              <a:t>Peraturan Menteri Kesehatan Nomor 64 Tahun 2015 tentang Organisasi dan Tata Kerja Kementerian Kesehatan;</a:t>
            </a:r>
          </a:p>
          <a:p>
            <a:pPr algn="just"/>
            <a:r>
              <a:rPr lang="en-US" dirty="0" err="1">
                <a:solidFill>
                  <a:schemeClr val="tx1"/>
                </a:solidFill>
              </a:rPr>
              <a:t>Undang-Undang</a:t>
            </a:r>
            <a:r>
              <a:rPr lang="en-US" dirty="0">
                <a:solidFill>
                  <a:schemeClr val="tx1"/>
                </a:solidFill>
              </a:rPr>
              <a:t> </a:t>
            </a:r>
            <a:r>
              <a:rPr lang="en-US" dirty="0" smtClean="0">
                <a:solidFill>
                  <a:schemeClr val="tx1"/>
                </a:solidFill>
              </a:rPr>
              <a:t>No</a:t>
            </a:r>
            <a:r>
              <a:rPr lang="id-ID" dirty="0" smtClean="0">
                <a:solidFill>
                  <a:schemeClr val="tx1"/>
                </a:solidFill>
              </a:rPr>
              <a:t>mor</a:t>
            </a:r>
            <a:r>
              <a:rPr lang="en-US" dirty="0" smtClean="0">
                <a:solidFill>
                  <a:schemeClr val="tx1"/>
                </a:solidFill>
              </a:rPr>
              <a:t> </a:t>
            </a:r>
            <a:r>
              <a:rPr lang="en-US" dirty="0">
                <a:solidFill>
                  <a:schemeClr val="tx1"/>
                </a:solidFill>
              </a:rPr>
              <a:t>14 </a:t>
            </a:r>
            <a:r>
              <a:rPr lang="en-US" dirty="0" err="1">
                <a:solidFill>
                  <a:schemeClr val="tx1"/>
                </a:solidFill>
              </a:rPr>
              <a:t>Tahun</a:t>
            </a:r>
            <a:r>
              <a:rPr lang="en-US" dirty="0">
                <a:solidFill>
                  <a:schemeClr val="tx1"/>
                </a:solidFill>
              </a:rPr>
              <a:t> 2008 </a:t>
            </a:r>
            <a:r>
              <a:rPr lang="en-US" dirty="0" err="1">
                <a:solidFill>
                  <a:schemeClr val="tx1"/>
                </a:solidFill>
              </a:rPr>
              <a:t>mengenai</a:t>
            </a:r>
            <a:r>
              <a:rPr lang="en-US" dirty="0">
                <a:solidFill>
                  <a:schemeClr val="tx1"/>
                </a:solidFill>
              </a:rPr>
              <a:t> </a:t>
            </a:r>
            <a:r>
              <a:rPr lang="en-US" dirty="0" err="1">
                <a:solidFill>
                  <a:schemeClr val="tx1"/>
                </a:solidFill>
              </a:rPr>
              <a:t>Keterbukaan</a:t>
            </a:r>
            <a:r>
              <a:rPr lang="en-US" dirty="0">
                <a:solidFill>
                  <a:schemeClr val="tx1"/>
                </a:solidFill>
              </a:rPr>
              <a:t> </a:t>
            </a:r>
            <a:r>
              <a:rPr lang="en-US" dirty="0" err="1">
                <a:solidFill>
                  <a:schemeClr val="tx1"/>
                </a:solidFill>
              </a:rPr>
              <a:t>Informasi</a:t>
            </a:r>
            <a:r>
              <a:rPr lang="en-US" dirty="0">
                <a:solidFill>
                  <a:schemeClr val="tx1"/>
                </a:solidFill>
              </a:rPr>
              <a:t> </a:t>
            </a:r>
            <a:r>
              <a:rPr lang="en-US" dirty="0" err="1" smtClean="0">
                <a:solidFill>
                  <a:schemeClr val="tx1"/>
                </a:solidFill>
              </a:rPr>
              <a:t>Publik</a:t>
            </a:r>
            <a:r>
              <a:rPr lang="id-ID" dirty="0" smtClean="0">
                <a:solidFill>
                  <a:schemeClr val="tx1"/>
                </a:solidFill>
              </a:rPr>
              <a:t>.</a:t>
            </a:r>
          </a:p>
        </p:txBody>
      </p:sp>
    </p:spTree>
    <p:extLst>
      <p:ext uri="{BB962C8B-B14F-4D97-AF65-F5344CB8AC3E}">
        <p14:creationId xmlns:p14="http://schemas.microsoft.com/office/powerpoint/2010/main" xmlns="" val="26693374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3200400" y="404664"/>
            <a:ext cx="5943600" cy="1143000"/>
          </a:xfrm>
        </p:spPr>
        <p:txBody>
          <a:bodyPr>
            <a:noAutofit/>
          </a:bodyPr>
          <a:lstStyle/>
          <a:p>
            <a:r>
              <a:rPr lang="en-US" sz="2800" b="1" dirty="0" err="1" smtClean="0"/>
              <a:t>Kriteria</a:t>
            </a:r>
            <a:r>
              <a:rPr lang="en-US" sz="2800" b="1" dirty="0" smtClean="0"/>
              <a:t> </a:t>
            </a:r>
            <a:r>
              <a:rPr lang="en-US" sz="2800" b="1" dirty="0" err="1" smtClean="0"/>
              <a:t>Penilaian</a:t>
            </a:r>
            <a:r>
              <a:rPr lang="en-US" sz="2800" b="1" dirty="0" smtClean="0"/>
              <a:t> </a:t>
            </a:r>
            <a:br>
              <a:rPr lang="en-US" sz="2800" b="1" dirty="0" smtClean="0"/>
            </a:br>
            <a:r>
              <a:rPr lang="en-US" sz="2800" b="1" dirty="0" smtClean="0"/>
              <a:t>Website </a:t>
            </a:r>
            <a:r>
              <a:rPr lang="en-US" sz="2800" b="1" dirty="0" err="1" smtClean="0"/>
              <a:t>Kementerian</a:t>
            </a:r>
            <a:r>
              <a:rPr lang="en-US" sz="2800" dirty="0" smtClean="0"/>
              <a:t>/</a:t>
            </a:r>
            <a:r>
              <a:rPr lang="en-US" sz="2800" dirty="0" err="1" smtClean="0"/>
              <a:t>Lembaga</a:t>
            </a:r>
            <a:r>
              <a:rPr lang="en-US" sz="2800" dirty="0" smtClean="0"/>
              <a:t/>
            </a:r>
            <a:br>
              <a:rPr lang="en-US" sz="2800" dirty="0" smtClean="0"/>
            </a:br>
            <a:r>
              <a:rPr lang="en-US" sz="2800" i="1" dirty="0" smtClean="0"/>
              <a:t>e-Transparency Award </a:t>
            </a:r>
            <a:br>
              <a:rPr lang="en-US" sz="2800" i="1" dirty="0" smtClean="0"/>
            </a:br>
            <a:r>
              <a:rPr lang="en-US" sz="2800" dirty="0" smtClean="0"/>
              <a:t>2012 -2014</a:t>
            </a:r>
            <a:endParaRPr lang="en-US" sz="2800" b="1" dirty="0"/>
          </a:p>
        </p:txBody>
      </p:sp>
      <p:sp>
        <p:nvSpPr>
          <p:cNvPr id="3" name="Content Placeholder 2"/>
          <p:cNvSpPr>
            <a:spLocks noGrp="1"/>
          </p:cNvSpPr>
          <p:nvPr>
            <p:ph idx="1"/>
            <p:custDataLst>
              <p:tags r:id="rId3"/>
            </p:custDataLst>
          </p:nvPr>
        </p:nvSpPr>
        <p:spPr>
          <a:xfrm>
            <a:off x="762000" y="2132856"/>
            <a:ext cx="8077200" cy="4297363"/>
          </a:xfrm>
        </p:spPr>
        <p:txBody>
          <a:bodyPr>
            <a:normAutofit/>
          </a:bodyPr>
          <a:lstStyle/>
          <a:p>
            <a:pPr marL="514350" indent="-514350">
              <a:buAutoNum type="arabicPeriod"/>
            </a:pPr>
            <a:r>
              <a:rPr lang="en-US" sz="3200" dirty="0" err="1" smtClean="0"/>
              <a:t>Arsitektur</a:t>
            </a:r>
            <a:r>
              <a:rPr lang="en-US" sz="3200" dirty="0" smtClean="0"/>
              <a:t> </a:t>
            </a:r>
            <a:r>
              <a:rPr lang="en-US" sz="3200" dirty="0" err="1" smtClean="0"/>
              <a:t>Informasi</a:t>
            </a:r>
            <a:r>
              <a:rPr lang="en-US" sz="3200" dirty="0" smtClean="0"/>
              <a:t> </a:t>
            </a:r>
          </a:p>
          <a:p>
            <a:pPr marL="514350" indent="-514350">
              <a:buAutoNum type="arabicPeriod"/>
            </a:pPr>
            <a:r>
              <a:rPr lang="en-US" sz="3200" dirty="0" err="1" smtClean="0"/>
              <a:t>Antar</a:t>
            </a:r>
            <a:r>
              <a:rPr lang="en-US" sz="3200" dirty="0" smtClean="0"/>
              <a:t> </a:t>
            </a:r>
            <a:r>
              <a:rPr lang="en-US" sz="3200" dirty="0" err="1"/>
              <a:t>Muka</a:t>
            </a:r>
            <a:r>
              <a:rPr lang="en-US" sz="3200" dirty="0"/>
              <a:t> </a:t>
            </a:r>
            <a:r>
              <a:rPr lang="en-US" sz="3200" dirty="0" err="1" smtClean="0"/>
              <a:t>Pengguna</a:t>
            </a:r>
            <a:endParaRPr lang="en-US" sz="3200" dirty="0" smtClean="0"/>
          </a:p>
          <a:p>
            <a:pPr marL="514350" indent="-514350">
              <a:buAutoNum type="arabicPeriod"/>
            </a:pPr>
            <a:r>
              <a:rPr lang="en-US" sz="3200" dirty="0" smtClean="0"/>
              <a:t>Tata </a:t>
            </a:r>
            <a:r>
              <a:rPr lang="en-US" sz="3200" dirty="0" err="1" smtClean="0"/>
              <a:t>Kelola</a:t>
            </a:r>
            <a:r>
              <a:rPr lang="en-US" sz="3200" dirty="0" smtClean="0"/>
              <a:t> </a:t>
            </a:r>
            <a:r>
              <a:rPr lang="en-US" sz="3200" dirty="0" err="1" smtClean="0"/>
              <a:t>Situs</a:t>
            </a:r>
            <a:endParaRPr lang="en-US" sz="3200" dirty="0" smtClean="0"/>
          </a:p>
          <a:p>
            <a:pPr marL="514350" indent="-514350">
              <a:buAutoNum type="arabicPeriod"/>
            </a:pPr>
            <a:r>
              <a:rPr lang="en-US" sz="3200" dirty="0" err="1" smtClean="0"/>
              <a:t>Transparansi</a:t>
            </a:r>
            <a:r>
              <a:rPr lang="en-US" sz="3200" dirty="0" smtClean="0"/>
              <a:t> </a:t>
            </a:r>
            <a:r>
              <a:rPr lang="en-US" sz="3200" dirty="0" err="1" smtClean="0"/>
              <a:t>Keuangan</a:t>
            </a:r>
            <a:endParaRPr lang="en-US" sz="3200" dirty="0" smtClean="0"/>
          </a:p>
          <a:p>
            <a:pPr marL="514350" indent="-514350">
              <a:buAutoNum type="arabicPeriod"/>
            </a:pPr>
            <a:r>
              <a:rPr lang="en-US" sz="3200" dirty="0" err="1" smtClean="0"/>
              <a:t>Transparansi</a:t>
            </a:r>
            <a:r>
              <a:rPr lang="en-US" sz="3200" dirty="0" smtClean="0"/>
              <a:t> </a:t>
            </a:r>
            <a:r>
              <a:rPr lang="en-US" sz="3200" dirty="0" err="1" smtClean="0"/>
              <a:t>kinerja</a:t>
            </a:r>
            <a:r>
              <a:rPr lang="en-US" sz="3200" dirty="0"/>
              <a:t>	</a:t>
            </a:r>
            <a:endParaRPr lang="id-ID" sz="3200" dirty="0"/>
          </a:p>
          <a:p>
            <a:pPr lvl="1"/>
            <a:endParaRPr lang="en-US" sz="2800" dirty="0" smtClean="0"/>
          </a:p>
        </p:txBody>
      </p:sp>
      <p:pic>
        <p:nvPicPr>
          <p:cNvPr id="13314" name="Picture 2"/>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09600" y="0"/>
            <a:ext cx="2590800" cy="17621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Oval 4"/>
          <p:cNvSpPr/>
          <p:nvPr/>
        </p:nvSpPr>
        <p:spPr>
          <a:xfrm>
            <a:off x="395536" y="3068960"/>
            <a:ext cx="5832648" cy="18722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6084168" y="4797152"/>
            <a:ext cx="2808312" cy="1015663"/>
          </a:xfrm>
          <a:prstGeom prst="rect">
            <a:avLst/>
          </a:prstGeom>
          <a:noFill/>
        </p:spPr>
        <p:txBody>
          <a:bodyPr wrap="square" rtlCol="0">
            <a:spAutoFit/>
          </a:bodyPr>
          <a:lstStyle/>
          <a:p>
            <a:r>
              <a:rPr lang="en-US" sz="2000" b="1" dirty="0" err="1" smtClean="0">
                <a:solidFill>
                  <a:srgbClr val="002060"/>
                </a:solidFill>
              </a:rPr>
              <a:t>Kerjasama</a:t>
            </a:r>
            <a:r>
              <a:rPr lang="en-US" sz="2000" b="1" dirty="0" smtClean="0">
                <a:solidFill>
                  <a:srgbClr val="002060"/>
                </a:solidFill>
              </a:rPr>
              <a:t> </a:t>
            </a:r>
            <a:r>
              <a:rPr lang="en-US" sz="2000" b="1" dirty="0" err="1" smtClean="0">
                <a:solidFill>
                  <a:srgbClr val="002060"/>
                </a:solidFill>
              </a:rPr>
              <a:t>antara</a:t>
            </a:r>
            <a:r>
              <a:rPr lang="en-US" sz="2000" b="1" dirty="0" smtClean="0">
                <a:solidFill>
                  <a:srgbClr val="002060"/>
                </a:solidFill>
              </a:rPr>
              <a:t> unit/program </a:t>
            </a:r>
            <a:r>
              <a:rPr lang="en-US" sz="2000" b="1" dirty="0" err="1" smtClean="0">
                <a:solidFill>
                  <a:srgbClr val="002060"/>
                </a:solidFill>
              </a:rPr>
              <a:t>sangat</a:t>
            </a:r>
            <a:r>
              <a:rPr lang="en-US" sz="2000" b="1" dirty="0" smtClean="0">
                <a:solidFill>
                  <a:srgbClr val="002060"/>
                </a:solidFill>
              </a:rPr>
              <a:t> </a:t>
            </a:r>
            <a:r>
              <a:rPr lang="en-US" sz="2000" b="1" dirty="0" err="1" smtClean="0">
                <a:solidFill>
                  <a:srgbClr val="002060"/>
                </a:solidFill>
              </a:rPr>
              <a:t>dibutuhkan</a:t>
            </a:r>
            <a:endParaRPr lang="en-US" sz="2000" b="1" dirty="0">
              <a:solidFill>
                <a:srgbClr val="002060"/>
              </a:solidFill>
            </a:endParaRPr>
          </a:p>
        </p:txBody>
      </p:sp>
      <p:cxnSp>
        <p:nvCxnSpPr>
          <p:cNvPr id="9" name="Straight Arrow Connector 8"/>
          <p:cNvCxnSpPr/>
          <p:nvPr/>
        </p:nvCxnSpPr>
        <p:spPr>
          <a:xfrm flipH="1" flipV="1">
            <a:off x="5580112" y="4221088"/>
            <a:ext cx="1800200" cy="576064"/>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xmlns="" val="189477091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1000"/>
                                        <p:tgtEl>
                                          <p:spTgt spid="3">
                                            <p:txEl>
                                              <p:pRg st="3" end="3"/>
                                            </p:txEl>
                                          </p:spTgt>
                                        </p:tgtEl>
                                      </p:cBhvr>
                                    </p:animEffect>
                                    <p:anim calcmode="lin" valueType="num">
                                      <p:cBhvr>
                                        <p:cTn id="2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42" presetClass="entr" presetSubtype="0" fill="hold" grpId="0" nodeType="after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739775"/>
            <a:ext cx="9144000" cy="6118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43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427038"/>
            <a:ext cx="9144000" cy="358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Oval 3"/>
          <p:cNvSpPr/>
          <p:nvPr/>
        </p:nvSpPr>
        <p:spPr>
          <a:xfrm>
            <a:off x="-71438" y="6357938"/>
            <a:ext cx="9429751" cy="3571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solidFill>
                <a:prstClr val="white"/>
              </a:solidFill>
            </a:endParaRPr>
          </a:p>
        </p:txBody>
      </p:sp>
      <p:sp>
        <p:nvSpPr>
          <p:cNvPr id="5" name="Title 3"/>
          <p:cNvSpPr txBox="1">
            <a:spLocks/>
          </p:cNvSpPr>
          <p:nvPr/>
        </p:nvSpPr>
        <p:spPr>
          <a:xfrm>
            <a:off x="457200" y="-24"/>
            <a:ext cx="8229600" cy="428628"/>
          </a:xfrm>
          <a:prstGeom prst="rect">
            <a:avLst/>
          </a:prstGeom>
        </p:spPr>
        <p:txBody>
          <a:bodyPr anchor="ctr">
            <a:normAutofit fontScale="55000" lnSpcReduction="20000"/>
            <a:scene3d>
              <a:camera prst="orthographicFront"/>
              <a:lightRig rig="soft" dir="t"/>
            </a:scene3d>
            <a:sp3d prstMaterial="softEdge">
              <a:bevelT w="25400" h="25400"/>
            </a:sp3d>
          </a:bodyPr>
          <a:lstStyle/>
          <a:p>
            <a:pPr>
              <a:spcBef>
                <a:spcPct val="0"/>
              </a:spcBef>
              <a:defRPr/>
            </a:pPr>
            <a:r>
              <a:rPr lang="id-ID" sz="4100" b="1" dirty="0">
                <a:solidFill>
                  <a:srgbClr val="464646"/>
                </a:solidFill>
                <a:effectLst>
                  <a:outerShdw blurRad="31750" dist="25400" dir="5400000" algn="tl" rotWithShape="0">
                    <a:srgbClr val="000000">
                      <a:alpha val="25000"/>
                    </a:srgbClr>
                  </a:outerShdw>
                </a:effectLst>
                <a:ea typeface="+mj-ea"/>
                <a:cs typeface="+mj-cs"/>
              </a:rPr>
              <a:t>Hasil Penilaian untuk Website Kementerian dan </a:t>
            </a:r>
            <a:r>
              <a:rPr lang="id-ID" sz="4100" b="1" dirty="0" smtClean="0">
                <a:solidFill>
                  <a:srgbClr val="464646"/>
                </a:solidFill>
                <a:effectLst>
                  <a:outerShdw blurRad="31750" dist="25400" dir="5400000" algn="tl" rotWithShape="0">
                    <a:srgbClr val="000000">
                      <a:alpha val="25000"/>
                    </a:srgbClr>
                  </a:outerShdw>
                </a:effectLst>
                <a:ea typeface="+mj-ea"/>
                <a:cs typeface="+mj-cs"/>
              </a:rPr>
              <a:t>Lembaga</a:t>
            </a:r>
            <a:r>
              <a:rPr lang="en-US" sz="4100" b="1" dirty="0" smtClean="0">
                <a:solidFill>
                  <a:srgbClr val="464646"/>
                </a:solidFill>
                <a:effectLst>
                  <a:outerShdw blurRad="31750" dist="25400" dir="5400000" algn="tl" rotWithShape="0">
                    <a:srgbClr val="000000">
                      <a:alpha val="25000"/>
                    </a:srgbClr>
                  </a:outerShdw>
                </a:effectLst>
                <a:ea typeface="+mj-ea"/>
                <a:cs typeface="+mj-cs"/>
              </a:rPr>
              <a:t> 2012</a:t>
            </a:r>
            <a:endParaRPr lang="id-ID" sz="4100" b="1" dirty="0">
              <a:solidFill>
                <a:srgbClr val="464646"/>
              </a:solidFill>
              <a:effectLst>
                <a:outerShdw blurRad="31750" dist="25400" dir="5400000" algn="tl" rotWithShape="0">
                  <a:srgbClr val="000000">
                    <a:alpha val="25000"/>
                  </a:srgbClr>
                </a:outerShdw>
              </a:effectLst>
              <a:ea typeface="+mj-ea"/>
              <a:cs typeface="+mj-cs"/>
            </a:endParaRPr>
          </a:p>
        </p:txBody>
      </p:sp>
    </p:spTree>
    <p:extLst>
      <p:ext uri="{BB962C8B-B14F-4D97-AF65-F5344CB8AC3E}">
        <p14:creationId xmlns:p14="http://schemas.microsoft.com/office/powerpoint/2010/main" xmlns="" val="7313019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DeeNgreen\Downloads\web kemkes new.jpg"/>
          <p:cNvPicPr>
            <a:picLocks noChangeAspect="1" noChangeArrowheads="1"/>
          </p:cNvPicPr>
          <p:nvPr/>
        </p:nvPicPr>
        <p:blipFill>
          <a:blip r:embed="rId2" cstate="print"/>
          <a:srcRect/>
          <a:stretch>
            <a:fillRect/>
          </a:stretch>
        </p:blipFill>
        <p:spPr bwMode="auto">
          <a:xfrm>
            <a:off x="539552" y="0"/>
            <a:ext cx="9144000" cy="24452865"/>
          </a:xfrm>
          <a:prstGeom prst="rect">
            <a:avLst/>
          </a:prstGeom>
          <a:noFill/>
        </p:spPr>
      </p:pic>
    </p:spTree>
    <p:extLst>
      <p:ext uri="{BB962C8B-B14F-4D97-AF65-F5344CB8AC3E}">
        <p14:creationId xmlns:p14="http://schemas.microsoft.com/office/powerpoint/2010/main" xmlns="" val="3953644786"/>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0" fill="hold"/>
                                        <p:tgtEl>
                                          <p:spTgt spid="2"/>
                                        </p:tgtEl>
                                        <p:attrNameLst>
                                          <p:attrName>ppt_x</p:attrName>
                                        </p:attrNameLst>
                                      </p:cBhvr>
                                      <p:tavLst>
                                        <p:tav tm="0">
                                          <p:val>
                                            <p:strVal val="#ppt_x"/>
                                          </p:val>
                                        </p:tav>
                                        <p:tav tm="100000">
                                          <p:val>
                                            <p:strVal val="#ppt_x"/>
                                          </p:val>
                                        </p:tav>
                                      </p:tavLst>
                                    </p:anim>
                                    <p:anim calcmode="lin" valueType="num">
                                      <p:cBhvr additive="base">
                                        <p:cTn id="8" dur="15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15556" t="14110" r="30873" b="12494"/>
          <a:stretch/>
        </p:blipFill>
        <p:spPr bwMode="auto">
          <a:xfrm>
            <a:off x="-22402" y="1"/>
            <a:ext cx="9166401" cy="6858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Rounded Rectangular Callout 1"/>
          <p:cNvSpPr/>
          <p:nvPr/>
        </p:nvSpPr>
        <p:spPr>
          <a:xfrm>
            <a:off x="5400092" y="3055606"/>
            <a:ext cx="3636404" cy="733434"/>
          </a:xfrm>
          <a:prstGeom prst="wedgeRoundRectCallout">
            <a:avLst>
              <a:gd name="adj1" fmla="val -57138"/>
              <a:gd name="adj2" fmla="val -2781"/>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id-ID" sz="1600" dirty="0" smtClean="0">
                <a:solidFill>
                  <a:prstClr val="black"/>
                </a:solidFill>
              </a:rPr>
              <a:t>Peringkat meningkat dari posisi ke-29 pada tahun 2012 menjadi ke-10 pada tahun 2013</a:t>
            </a:r>
            <a:endParaRPr lang="id-ID" sz="1600" dirty="0">
              <a:solidFill>
                <a:prstClr val="black"/>
              </a:solidFill>
            </a:endParaRPr>
          </a:p>
        </p:txBody>
      </p:sp>
    </p:spTree>
    <p:extLst>
      <p:ext uri="{BB962C8B-B14F-4D97-AF65-F5344CB8AC3E}">
        <p14:creationId xmlns:p14="http://schemas.microsoft.com/office/powerpoint/2010/main" xmlns="" val="35083223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xmlns="" val="0"/>
              </a:ext>
            </a:extLst>
          </a:blip>
          <a:srcRect l="1905" r="3214"/>
          <a:stretch/>
        </p:blipFill>
        <p:spPr bwMode="auto">
          <a:xfrm>
            <a:off x="1" y="429998"/>
            <a:ext cx="9144000" cy="60233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393861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4953000" y="0"/>
            <a:ext cx="7765662" cy="16476125"/>
          </a:xfrm>
          <a:prstGeom prst="rect">
            <a:avLst/>
          </a:prstGeom>
        </p:spPr>
      </p:pic>
      <p:pic>
        <p:nvPicPr>
          <p:cNvPr id="4" name="Picture 3" descr="Pemenang website 2014.pdf - Adobe Reader"/>
          <p:cNvPicPr>
            <a:picLocks noChangeAspect="1"/>
          </p:cNvPicPr>
          <p:nvPr/>
        </p:nvPicPr>
        <p:blipFill rotWithShape="1">
          <a:blip r:embed="rId4">
            <a:extLst>
              <a:ext uri="{28A0092B-C50C-407E-A947-70E740481C1C}">
                <a14:useLocalDpi xmlns:a14="http://schemas.microsoft.com/office/drawing/2010/main" xmlns="" val="0"/>
              </a:ext>
            </a:extLst>
          </a:blip>
          <a:srcRect l="14603" t="10059" r="40952" b="9623"/>
          <a:stretch/>
        </p:blipFill>
        <p:spPr>
          <a:xfrm>
            <a:off x="2758234" y="476672"/>
            <a:ext cx="5990230" cy="5904656"/>
          </a:xfrm>
          <a:prstGeom prst="rect">
            <a:avLst/>
          </a:prstGeom>
        </p:spPr>
      </p:pic>
      <p:sp>
        <p:nvSpPr>
          <p:cNvPr id="2" name="TextBox 1"/>
          <p:cNvSpPr txBox="1"/>
          <p:nvPr/>
        </p:nvSpPr>
        <p:spPr>
          <a:xfrm>
            <a:off x="683568" y="4049777"/>
            <a:ext cx="2232248" cy="1323439"/>
          </a:xfrm>
          <a:prstGeom prst="rect">
            <a:avLst/>
          </a:prstGeom>
          <a:noFill/>
        </p:spPr>
        <p:txBody>
          <a:bodyPr wrap="square" rtlCol="0">
            <a:spAutoFit/>
          </a:bodyPr>
          <a:lstStyle/>
          <a:p>
            <a:pPr algn="ctr"/>
            <a:r>
              <a:rPr lang="en-US" sz="4000" b="1" dirty="0" smtClean="0"/>
              <a:t>TAHUN 2014</a:t>
            </a:r>
            <a:endParaRPr lang="en-US" sz="4000" b="1" dirty="0"/>
          </a:p>
        </p:txBody>
      </p:sp>
    </p:spTree>
    <p:extLst>
      <p:ext uri="{BB962C8B-B14F-4D97-AF65-F5344CB8AC3E}">
        <p14:creationId xmlns:p14="http://schemas.microsoft.com/office/powerpoint/2010/main" xmlns="" val="1367080177"/>
      </p:ext>
    </p:extLst>
  </p:cSld>
  <p:clrMapOvr>
    <a:masterClrMapping/>
  </p:clrMapOvr>
  <p:transition spd="slow">
    <p:pu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14683" t="6631" r="14365" b="35097"/>
          <a:stretch/>
        </p:blipFill>
        <p:spPr bwMode="auto">
          <a:xfrm>
            <a:off x="67929" y="980728"/>
            <a:ext cx="9040575" cy="417646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183665627"/>
      </p:ext>
    </p:extLst>
  </p:cSld>
  <p:clrMapOvr>
    <a:masterClrMapping/>
  </p:clrMapOvr>
  <p:transition spd="slow">
    <p:wipe di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xmlns="" val="3556245305"/>
      </p:ext>
    </p:extLst>
  </p:cSld>
  <p:clrMapOvr>
    <a:masterClrMapping/>
  </p:clrMapOvr>
  <p:transition spd="slow">
    <p:wipe dir="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rosur kemkes 60 x 160.tif"/>
          <p:cNvPicPr>
            <a:picLocks noChangeAspect="1"/>
          </p:cNvPicPr>
          <p:nvPr/>
        </p:nvPicPr>
        <p:blipFill>
          <a:blip r:embed="rId2" cstate="print"/>
          <a:stretch>
            <a:fillRect/>
          </a:stretch>
        </p:blipFill>
        <p:spPr>
          <a:xfrm>
            <a:off x="0" y="3140968"/>
            <a:ext cx="20531185" cy="4411342"/>
          </a:xfrm>
          <a:prstGeom prst="rect">
            <a:avLst/>
          </a:prstGeom>
        </p:spPr>
      </p:pic>
      <p:sp>
        <p:nvSpPr>
          <p:cNvPr id="4" name="Title 1"/>
          <p:cNvSpPr txBox="1">
            <a:spLocks/>
          </p:cNvSpPr>
          <p:nvPr/>
        </p:nvSpPr>
        <p:spPr>
          <a:xfrm>
            <a:off x="971600" y="1772816"/>
            <a:ext cx="7776864" cy="3024336"/>
          </a:xfrm>
          <a:prstGeom prst="rect">
            <a:avLst/>
          </a:prstGeom>
        </p:spPr>
        <p:txBody>
          <a:bodyPr vert="horz" lIns="91440" tIns="45720" rIns="91440" bIns="45720" rtlCol="0" anchor="ctr">
            <a:noAutofit/>
          </a:bodyPr>
          <a:lstStyle/>
          <a:p>
            <a:pPr>
              <a:spcBef>
                <a:spcPct val="0"/>
              </a:spcBef>
              <a:defRPr/>
            </a:pPr>
            <a:r>
              <a:rPr lang="id-ID" sz="3600" b="1" dirty="0" smtClean="0">
                <a:solidFill>
                  <a:srgbClr val="FFFF00"/>
                </a:solidFill>
                <a:latin typeface="Arial" pitchFamily="34" charset="0"/>
                <a:ea typeface="+mj-ea"/>
                <a:cs typeface="Arial" pitchFamily="34" charset="0"/>
              </a:rPr>
              <a:t>Penilaian Web di Lingkungan Kementerian Kesehatan Tahun 2014-2016 </a:t>
            </a:r>
          </a:p>
          <a:p>
            <a:pPr>
              <a:spcBef>
                <a:spcPct val="0"/>
              </a:spcBef>
              <a:defRPr/>
            </a:pPr>
            <a:r>
              <a:rPr lang="id-ID" sz="3600" b="1" dirty="0">
                <a:solidFill>
                  <a:srgbClr val="FFFF00"/>
                </a:solidFill>
                <a:latin typeface="Arial" pitchFamily="34" charset="0"/>
                <a:ea typeface="+mj-ea"/>
                <a:cs typeface="Arial" pitchFamily="34" charset="0"/>
              </a:rPr>
              <a:t>D</a:t>
            </a:r>
            <a:r>
              <a:rPr lang="id-ID" sz="3600" b="1" dirty="0" smtClean="0">
                <a:solidFill>
                  <a:srgbClr val="FFFF00"/>
                </a:solidFill>
                <a:latin typeface="Arial" pitchFamily="34" charset="0"/>
                <a:ea typeface="+mj-ea"/>
                <a:cs typeface="Arial" pitchFamily="34" charset="0"/>
              </a:rPr>
              <a:t>alam </a:t>
            </a:r>
            <a:r>
              <a:rPr lang="id-ID" sz="3600" b="1" dirty="0">
                <a:solidFill>
                  <a:srgbClr val="FFFF00"/>
                </a:solidFill>
                <a:latin typeface="Arial" pitchFamily="34" charset="0"/>
                <a:ea typeface="+mj-ea"/>
                <a:cs typeface="Arial" pitchFamily="34" charset="0"/>
              </a:rPr>
              <a:t>R</a:t>
            </a:r>
            <a:r>
              <a:rPr lang="id-ID" sz="3600" b="1" dirty="0" smtClean="0">
                <a:solidFill>
                  <a:srgbClr val="FFFF00"/>
                </a:solidFill>
                <a:latin typeface="Arial" pitchFamily="34" charset="0"/>
                <a:ea typeface="+mj-ea"/>
                <a:cs typeface="Arial" pitchFamily="34" charset="0"/>
              </a:rPr>
              <a:t>angka Peringatan HKN</a:t>
            </a:r>
            <a:endParaRPr lang="id-ID" sz="2400" b="1" dirty="0" smtClean="0">
              <a:solidFill>
                <a:srgbClr val="FFFF00"/>
              </a:solidFill>
              <a:latin typeface="Arial" pitchFamily="34" charset="0"/>
              <a:ea typeface="+mj-ea"/>
              <a:cs typeface="Arial" pitchFamily="34" charset="0"/>
            </a:endParaRPr>
          </a:p>
        </p:txBody>
      </p:sp>
    </p:spTree>
    <p:extLst>
      <p:ext uri="{BB962C8B-B14F-4D97-AF65-F5344CB8AC3E}">
        <p14:creationId xmlns:p14="http://schemas.microsoft.com/office/powerpoint/2010/main" xmlns="" val="3412608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solidFill>
                  <a:srgbClr val="002060"/>
                </a:solidFill>
              </a:rPr>
              <a:t>e</a:t>
            </a:r>
            <a:r>
              <a:rPr lang="id-ID" b="1" dirty="0" smtClean="0">
                <a:solidFill>
                  <a:srgbClr val="002060"/>
                </a:solidFill>
              </a:rPr>
              <a:t>-Aspirasi Kemenkes 2016</a:t>
            </a:r>
            <a:endParaRPr lang="id-ID" b="1" dirty="0">
              <a:solidFill>
                <a:srgbClr val="002060"/>
              </a:solidFill>
            </a:endParaRPr>
          </a:p>
        </p:txBody>
      </p:sp>
      <p:sp>
        <p:nvSpPr>
          <p:cNvPr id="3" name="Content Placeholder 2"/>
          <p:cNvSpPr>
            <a:spLocks noGrp="1"/>
          </p:cNvSpPr>
          <p:nvPr>
            <p:ph idx="1"/>
          </p:nvPr>
        </p:nvSpPr>
        <p:spPr/>
        <p:txBody>
          <a:bodyPr>
            <a:normAutofit lnSpcReduction="10000"/>
          </a:bodyPr>
          <a:lstStyle/>
          <a:p>
            <a:r>
              <a:rPr lang="id-ID" dirty="0" smtClean="0"/>
              <a:t>e-Aspirasi </a:t>
            </a:r>
            <a:r>
              <a:rPr lang="id-ID" dirty="0" smtClean="0">
                <a:sym typeface="Wingdings" panose="05000000000000000000" pitchFamily="2" charset="2"/>
              </a:rPr>
              <a:t> </a:t>
            </a:r>
            <a:r>
              <a:rPr lang="id-ID" sz="2400" b="1" dirty="0">
                <a:solidFill>
                  <a:srgbClr val="00B0F0"/>
                </a:solidFill>
              </a:rPr>
              <a:t>A</a:t>
            </a:r>
            <a:r>
              <a:rPr lang="id-ID" sz="2400" dirty="0"/>
              <a:t>nugrah </a:t>
            </a:r>
            <a:r>
              <a:rPr lang="en-US" sz="2400" dirty="0" smtClean="0"/>
              <a:t> </a:t>
            </a:r>
            <a:r>
              <a:rPr lang="id-ID" sz="2400" b="1" dirty="0" smtClean="0">
                <a:solidFill>
                  <a:srgbClr val="00B0F0"/>
                </a:solidFill>
              </a:rPr>
              <a:t>S</a:t>
            </a:r>
            <a:r>
              <a:rPr lang="id-ID" sz="2400" dirty="0" smtClean="0"/>
              <a:t>itus </a:t>
            </a:r>
            <a:r>
              <a:rPr lang="en-US" sz="2400" dirty="0" smtClean="0"/>
              <a:t> I</a:t>
            </a:r>
            <a:r>
              <a:rPr lang="id-ID" sz="2400" dirty="0" smtClean="0"/>
              <a:t>ns</a:t>
            </a:r>
            <a:r>
              <a:rPr lang="en-US" sz="2400" b="1" dirty="0">
                <a:solidFill>
                  <a:srgbClr val="00B0F0"/>
                </a:solidFill>
              </a:rPr>
              <a:t>PIRA</a:t>
            </a:r>
            <a:r>
              <a:rPr lang="id-ID" sz="2400" dirty="0"/>
              <a:t>si </a:t>
            </a:r>
            <a:r>
              <a:rPr lang="en-US" sz="2400" dirty="0" smtClean="0"/>
              <a:t> </a:t>
            </a:r>
            <a:r>
              <a:rPr lang="id-ID" sz="2400" b="1" dirty="0" smtClean="0">
                <a:solidFill>
                  <a:srgbClr val="00B0F0"/>
                </a:solidFill>
              </a:rPr>
              <a:t>S</a:t>
            </a:r>
            <a:r>
              <a:rPr lang="id-ID" sz="2400" dirty="0" smtClean="0"/>
              <a:t>ehat </a:t>
            </a:r>
            <a:r>
              <a:rPr lang="en-US" sz="2400" dirty="0" smtClean="0"/>
              <a:t> </a:t>
            </a:r>
            <a:r>
              <a:rPr lang="id-ID" sz="2400" b="1" dirty="0" smtClean="0">
                <a:solidFill>
                  <a:srgbClr val="00B0F0"/>
                </a:solidFill>
              </a:rPr>
              <a:t>I</a:t>
            </a:r>
            <a:r>
              <a:rPr lang="id-ID" sz="2400" dirty="0" smtClean="0"/>
              <a:t>ndonesia </a:t>
            </a:r>
            <a:endParaRPr lang="en-US" sz="2400" dirty="0" smtClean="0"/>
          </a:p>
          <a:p>
            <a:endParaRPr lang="en-US" sz="2400" dirty="0"/>
          </a:p>
          <a:p>
            <a:r>
              <a:rPr lang="en-US" dirty="0" smtClean="0"/>
              <a:t>P</a:t>
            </a:r>
            <a:r>
              <a:rPr lang="id-ID" dirty="0" smtClean="0"/>
              <a:t>enilaian </a:t>
            </a:r>
            <a:r>
              <a:rPr lang="id-ID" dirty="0"/>
              <a:t>web unit di lingkungan Kementerian Kesehatan yang dilaksanakan setiap tahun menjelang peringatan Hari Kesehatan Nasional (HKN). </a:t>
            </a:r>
            <a:endParaRPr lang="id-ID" dirty="0" smtClean="0"/>
          </a:p>
          <a:p>
            <a:endParaRPr lang="id-ID" dirty="0"/>
          </a:p>
          <a:p>
            <a:r>
              <a:rPr lang="id-ID" dirty="0" smtClean="0"/>
              <a:t>Tahun </a:t>
            </a:r>
            <a:r>
              <a:rPr lang="id-ID" dirty="0"/>
              <a:t>2016 merupakan tahun ke-3, setelah dimulai penilaian pada </a:t>
            </a:r>
            <a:r>
              <a:rPr lang="id-ID" dirty="0" smtClean="0"/>
              <a:t>2 tahun lalu (2014). </a:t>
            </a:r>
          </a:p>
          <a:p>
            <a:pPr marL="114300" indent="0">
              <a:buNone/>
            </a:pPr>
            <a:r>
              <a:rPr lang="id-ID" dirty="0"/>
              <a:t> </a:t>
            </a:r>
            <a:r>
              <a:rPr lang="id-ID" dirty="0" smtClean="0"/>
              <a:t>   - Pemenang tahun 2014: 1. Promkes;    2.Binfar;       3. Pushaji</a:t>
            </a:r>
          </a:p>
          <a:p>
            <a:pPr marL="114300" indent="0">
              <a:buNone/>
            </a:pPr>
            <a:r>
              <a:rPr lang="id-ID" dirty="0"/>
              <a:t> </a:t>
            </a:r>
            <a:r>
              <a:rPr lang="id-ID" dirty="0" smtClean="0"/>
              <a:t>   - </a:t>
            </a:r>
            <a:r>
              <a:rPr lang="id-ID" dirty="0"/>
              <a:t>Pemenang </a:t>
            </a:r>
            <a:r>
              <a:rPr lang="id-ID" dirty="0" smtClean="0"/>
              <a:t>tahun 2015: </a:t>
            </a:r>
            <a:r>
              <a:rPr lang="id-ID" dirty="0"/>
              <a:t>1. </a:t>
            </a:r>
            <a:r>
              <a:rPr lang="id-ID" dirty="0" smtClean="0"/>
              <a:t>Litbangkes; 2.Pusdatin;  </a:t>
            </a:r>
            <a:r>
              <a:rPr lang="id-ID" dirty="0"/>
              <a:t>3. </a:t>
            </a:r>
            <a:r>
              <a:rPr lang="id-ID" dirty="0" smtClean="0"/>
              <a:t>Binfar</a:t>
            </a:r>
            <a:endParaRPr lang="en-US" dirty="0"/>
          </a:p>
          <a:p>
            <a:endParaRPr lang="en-US" dirty="0"/>
          </a:p>
          <a:p>
            <a:r>
              <a:rPr lang="en-US" dirty="0"/>
              <a:t>P</a:t>
            </a:r>
            <a:r>
              <a:rPr lang="id-ID" dirty="0"/>
              <a:t>enilaian </a:t>
            </a:r>
            <a:r>
              <a:rPr lang="id-ID" dirty="0" smtClean="0"/>
              <a:t>web</a:t>
            </a:r>
            <a:r>
              <a:rPr lang="en-US" dirty="0" smtClean="0"/>
              <a:t>site</a:t>
            </a:r>
            <a:r>
              <a:rPr lang="id-ID" dirty="0" smtClean="0"/>
              <a:t> </a:t>
            </a:r>
            <a:r>
              <a:rPr lang="en-US" dirty="0" err="1" smtClean="0"/>
              <a:t>Dinas</a:t>
            </a:r>
            <a:r>
              <a:rPr lang="id-ID" dirty="0" smtClean="0"/>
              <a:t> Kesehatan</a:t>
            </a:r>
            <a:r>
              <a:rPr lang="en-US" dirty="0" smtClean="0"/>
              <a:t> </a:t>
            </a:r>
            <a:r>
              <a:rPr lang="en-US" dirty="0" err="1" smtClean="0"/>
              <a:t>Provinsi</a:t>
            </a:r>
            <a:r>
              <a:rPr lang="en-US" dirty="0"/>
              <a:t> </a:t>
            </a:r>
            <a:r>
              <a:rPr lang="en-US" dirty="0" err="1" smtClean="0"/>
              <a:t>baru</a:t>
            </a:r>
            <a:r>
              <a:rPr lang="en-US" dirty="0" smtClean="0"/>
              <a:t> </a:t>
            </a:r>
            <a:r>
              <a:rPr lang="en-US" dirty="0" err="1" smtClean="0"/>
              <a:t>mulai</a:t>
            </a:r>
            <a:r>
              <a:rPr lang="en-US" dirty="0" smtClean="0"/>
              <a:t> </a:t>
            </a:r>
            <a:r>
              <a:rPr lang="id-ID" dirty="0" smtClean="0"/>
              <a:t>dilaksanakan </a:t>
            </a:r>
            <a:r>
              <a:rPr lang="en-US" dirty="0" err="1" smtClean="0"/>
              <a:t>tahun</a:t>
            </a:r>
            <a:r>
              <a:rPr lang="en-US" dirty="0" smtClean="0"/>
              <a:t> </a:t>
            </a:r>
            <a:r>
              <a:rPr lang="id-ID" dirty="0" smtClean="0"/>
              <a:t>2016 </a:t>
            </a:r>
            <a:r>
              <a:rPr lang="en-US" dirty="0" err="1" smtClean="0"/>
              <a:t>ini</a:t>
            </a:r>
            <a:r>
              <a:rPr lang="en-US" dirty="0" smtClean="0"/>
              <a:t>.</a:t>
            </a:r>
            <a:endParaRPr lang="id-ID" dirty="0"/>
          </a:p>
          <a:p>
            <a:endParaRPr lang="id-ID" dirty="0"/>
          </a:p>
        </p:txBody>
      </p:sp>
      <p:sp>
        <p:nvSpPr>
          <p:cNvPr id="4" name="Oval 3"/>
          <p:cNvSpPr/>
          <p:nvPr/>
        </p:nvSpPr>
        <p:spPr>
          <a:xfrm>
            <a:off x="2267744" y="1268760"/>
            <a:ext cx="5544616" cy="100811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xmlns="" val="1440321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endParaRPr lang="id-ID"/>
          </a:p>
        </p:txBody>
      </p:sp>
      <p:pic>
        <p:nvPicPr>
          <p:cNvPr id="4" name="Picture 2" descr="http://image.slidesharecdn.com/2menterikesehatanri-141119070828-conversion-gate02/95/capaian-pembangunan-kesehatan-provinsi-sulawesi-barat-22-638.jpg?cb=141640253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6808" y="44624"/>
            <a:ext cx="8929688" cy="68133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293163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solidFill>
                  <a:srgbClr val="002060"/>
                </a:solidFill>
              </a:rPr>
              <a:t>E-Aspirasi Kemenkes 2016</a:t>
            </a:r>
            <a:endParaRPr lang="id-ID" b="1" dirty="0">
              <a:solidFill>
                <a:srgbClr val="002060"/>
              </a:solidFill>
            </a:endParaRPr>
          </a:p>
        </p:txBody>
      </p:sp>
      <p:sp>
        <p:nvSpPr>
          <p:cNvPr id="3" name="Content Placeholder 2"/>
          <p:cNvSpPr>
            <a:spLocks noGrp="1"/>
          </p:cNvSpPr>
          <p:nvPr>
            <p:ph idx="1"/>
          </p:nvPr>
        </p:nvSpPr>
        <p:spPr/>
        <p:txBody>
          <a:bodyPr/>
          <a:lstStyle/>
          <a:p>
            <a:pPr marL="114300" indent="0">
              <a:buNone/>
            </a:pPr>
            <a:r>
              <a:rPr lang="id-ID" b="1" dirty="0" smtClean="0"/>
              <a:t>Tahap I: </a:t>
            </a:r>
          </a:p>
          <a:p>
            <a:pPr marL="114300" indent="0">
              <a:buNone/>
            </a:pPr>
            <a:r>
              <a:rPr lang="id-ID" dirty="0" smtClean="0"/>
              <a:t>Penilaian website Dinas Kesehatan Provinsi, saat ini sudah berproses dimulai bulan Juni dan diselesaikan bulan Juli 2016.</a:t>
            </a:r>
          </a:p>
          <a:p>
            <a:pPr marL="114300" indent="0">
              <a:buNone/>
            </a:pPr>
            <a:endParaRPr lang="id-ID" dirty="0"/>
          </a:p>
          <a:p>
            <a:pPr marL="114300" indent="0">
              <a:buNone/>
            </a:pPr>
            <a:r>
              <a:rPr lang="id-ID" b="1" dirty="0"/>
              <a:t>Tahap </a:t>
            </a:r>
            <a:r>
              <a:rPr lang="id-ID" b="1" dirty="0" smtClean="0"/>
              <a:t>II: </a:t>
            </a:r>
            <a:endParaRPr lang="id-ID" b="1" dirty="0"/>
          </a:p>
          <a:p>
            <a:pPr marL="114300" indent="0">
              <a:buNone/>
            </a:pPr>
            <a:r>
              <a:rPr lang="id-ID" dirty="0"/>
              <a:t>Penilaian </a:t>
            </a:r>
            <a:r>
              <a:rPr lang="id-ID" dirty="0" smtClean="0"/>
              <a:t>website internal Kementerian Kesehatan</a:t>
            </a:r>
          </a:p>
          <a:p>
            <a:pPr marL="114300" indent="0">
              <a:buNone/>
            </a:pPr>
            <a:endParaRPr lang="id-ID" dirty="0"/>
          </a:p>
          <a:p>
            <a:pPr marL="114300" indent="0">
              <a:buNone/>
            </a:pPr>
            <a:endParaRPr lang="id-ID" dirty="0" smtClean="0"/>
          </a:p>
          <a:p>
            <a:pPr marL="114300" indent="0">
              <a:buNone/>
            </a:pPr>
            <a:endParaRPr lang="id-ID" dirty="0"/>
          </a:p>
          <a:p>
            <a:pPr marL="114300" indent="0">
              <a:buNone/>
            </a:pPr>
            <a:endParaRPr lang="id-ID" dirty="0" smtClean="0"/>
          </a:p>
          <a:p>
            <a:pPr marL="114300" indent="0">
              <a:buNone/>
            </a:pPr>
            <a:r>
              <a:rPr lang="id-ID" b="1" dirty="0" smtClean="0"/>
              <a:t>Pengumuman e-Aspirasi 2016</a:t>
            </a:r>
            <a:r>
              <a:rPr lang="id-ID" dirty="0" smtClean="0"/>
              <a:t>:</a:t>
            </a:r>
          </a:p>
          <a:p>
            <a:pPr marL="114300" indent="0">
              <a:buNone/>
            </a:pPr>
            <a:r>
              <a:rPr lang="id-ID" dirty="0" smtClean="0"/>
              <a:t>Peringatan Hari Kesehatan Nasional Tahun 2016</a:t>
            </a:r>
          </a:p>
          <a:p>
            <a:endParaRPr lang="id-ID" dirty="0"/>
          </a:p>
        </p:txBody>
      </p:sp>
      <p:sp>
        <p:nvSpPr>
          <p:cNvPr id="4" name="Rectangle 3"/>
          <p:cNvSpPr/>
          <p:nvPr/>
        </p:nvSpPr>
        <p:spPr>
          <a:xfrm>
            <a:off x="683568" y="4149080"/>
            <a:ext cx="6984776" cy="1200329"/>
          </a:xfrm>
          <a:prstGeom prst="rect">
            <a:avLst/>
          </a:prstGeom>
        </p:spPr>
        <p:txBody>
          <a:bodyPr wrap="square">
            <a:spAutoFit/>
          </a:bodyPr>
          <a:lstStyle/>
          <a:p>
            <a:r>
              <a:rPr lang="id-ID" dirty="0"/>
              <a:t>22 Juli 2016 (briefing kompetisi)</a:t>
            </a:r>
          </a:p>
          <a:p>
            <a:r>
              <a:rPr lang="id-ID" dirty="0"/>
              <a:t>23 Juli – 13 Agustus 2016 (perbaikan website unit)</a:t>
            </a:r>
          </a:p>
          <a:p>
            <a:r>
              <a:rPr lang="id-ID" dirty="0"/>
              <a:t>14 </a:t>
            </a:r>
            <a:r>
              <a:rPr lang="id-ID" dirty="0" smtClean="0"/>
              <a:t>Agustus </a:t>
            </a:r>
            <a:r>
              <a:rPr lang="id-ID" dirty="0"/>
              <a:t>– 30 </a:t>
            </a:r>
            <a:r>
              <a:rPr lang="id-ID" dirty="0" smtClean="0"/>
              <a:t>September </a:t>
            </a:r>
            <a:r>
              <a:rPr lang="id-ID" dirty="0"/>
              <a:t>2016 (penilaian web)</a:t>
            </a:r>
          </a:p>
          <a:p>
            <a:r>
              <a:rPr lang="id-ID" dirty="0"/>
              <a:t>1-15 </a:t>
            </a:r>
            <a:r>
              <a:rPr lang="id-ID" dirty="0" smtClean="0"/>
              <a:t>Oktober </a:t>
            </a:r>
            <a:r>
              <a:rPr lang="id-ID" dirty="0"/>
              <a:t>2016 (proses penilaian web unit)</a:t>
            </a:r>
          </a:p>
        </p:txBody>
      </p:sp>
    </p:spTree>
    <p:extLst>
      <p:ext uri="{BB962C8B-B14F-4D97-AF65-F5344CB8AC3E}">
        <p14:creationId xmlns:p14="http://schemas.microsoft.com/office/powerpoint/2010/main" xmlns="" val="38252389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714" name="Line 2"/>
          <p:cNvSpPr>
            <a:spLocks noChangeShapeType="1"/>
          </p:cNvSpPr>
          <p:nvPr>
            <p:custDataLst>
              <p:tags r:id="rId2"/>
            </p:custDataLst>
          </p:nvPr>
        </p:nvSpPr>
        <p:spPr bwMode="auto">
          <a:xfrm>
            <a:off x="1249363" y="5799138"/>
            <a:ext cx="7208837" cy="0"/>
          </a:xfrm>
          <a:prstGeom prst="line">
            <a:avLst/>
          </a:prstGeom>
          <a:noFill/>
          <a:ln w="57150">
            <a:solidFill>
              <a:schemeClr val="tx2"/>
            </a:solidFill>
            <a:round/>
            <a:headEnd/>
            <a:tailEnd type="triangle" w="med" len="med"/>
          </a:ln>
          <a:effectLst/>
        </p:spPr>
        <p:txBody>
          <a:bodyPr>
            <a:spAutoFit/>
          </a:bodyPr>
          <a:lstStyle/>
          <a:p>
            <a:pPr>
              <a:defRPr/>
            </a:pPr>
            <a:endParaRPr lang="en-US"/>
          </a:p>
        </p:txBody>
      </p:sp>
      <p:sp>
        <p:nvSpPr>
          <p:cNvPr id="627715" name="Line 3"/>
          <p:cNvSpPr>
            <a:spLocks noChangeShapeType="1"/>
          </p:cNvSpPr>
          <p:nvPr>
            <p:custDataLst>
              <p:tags r:id="rId3"/>
            </p:custDataLst>
          </p:nvPr>
        </p:nvSpPr>
        <p:spPr bwMode="auto">
          <a:xfrm flipH="1" flipV="1">
            <a:off x="1242990" y="1898319"/>
            <a:ext cx="15875" cy="3916363"/>
          </a:xfrm>
          <a:prstGeom prst="line">
            <a:avLst/>
          </a:prstGeom>
          <a:noFill/>
          <a:ln w="57150">
            <a:solidFill>
              <a:schemeClr val="tx2"/>
            </a:solidFill>
            <a:round/>
            <a:headEnd/>
            <a:tailEnd type="triangle" w="med" len="med"/>
          </a:ln>
          <a:effectLst/>
        </p:spPr>
        <p:txBody>
          <a:bodyPr>
            <a:spAutoFit/>
          </a:bodyPr>
          <a:lstStyle/>
          <a:p>
            <a:pPr>
              <a:defRPr/>
            </a:pPr>
            <a:endParaRPr lang="en-US"/>
          </a:p>
        </p:txBody>
      </p:sp>
      <p:sp>
        <p:nvSpPr>
          <p:cNvPr id="22532" name="Text Box 4"/>
          <p:cNvSpPr txBox="1">
            <a:spLocks noChangeArrowheads="1"/>
          </p:cNvSpPr>
          <p:nvPr>
            <p:custDataLst>
              <p:tags r:id="rId4"/>
            </p:custDataLst>
          </p:nvPr>
        </p:nvSpPr>
        <p:spPr bwMode="auto">
          <a:xfrm>
            <a:off x="1756484" y="5862638"/>
            <a:ext cx="6473116" cy="369332"/>
          </a:xfrm>
          <a:prstGeom prst="rect">
            <a:avLst/>
          </a:prstGeom>
          <a:noFill/>
          <a:ln w="3175">
            <a:noFill/>
            <a:miter lim="800000"/>
            <a:headEnd/>
            <a:tailEnd/>
          </a:ln>
        </p:spPr>
        <p:txBody>
          <a:bodyPr wrap="square">
            <a:normAutofit fontScale="77500" lnSpcReduction="20000"/>
          </a:bodyPr>
          <a:lstStyle/>
          <a:p>
            <a:pPr algn="just"/>
            <a:r>
              <a:rPr lang="en-US" b="1" dirty="0" smtClean="0"/>
              <a:t>               </a:t>
            </a:r>
            <a:r>
              <a:rPr lang="en-US" sz="2100" b="1" dirty="0" smtClean="0"/>
              <a:t>Mei                                         </a:t>
            </a:r>
            <a:r>
              <a:rPr lang="en-US" sz="2100" b="1" dirty="0" err="1" smtClean="0"/>
              <a:t>Juni</a:t>
            </a:r>
            <a:r>
              <a:rPr lang="en-US" sz="2100" b="1" dirty="0" smtClean="0"/>
              <a:t> - </a:t>
            </a:r>
            <a:r>
              <a:rPr lang="en-US" sz="2100" b="1" dirty="0" err="1" smtClean="0"/>
              <a:t>Juli</a:t>
            </a:r>
            <a:r>
              <a:rPr lang="en-US" sz="2100" b="1" dirty="0" smtClean="0"/>
              <a:t>                              November </a:t>
            </a:r>
            <a:endParaRPr lang="en-US" sz="2100" b="1" dirty="0">
              <a:effectLst/>
            </a:endParaRPr>
          </a:p>
        </p:txBody>
      </p:sp>
      <p:sp>
        <p:nvSpPr>
          <p:cNvPr id="627722" name="AutoShape 10"/>
          <p:cNvSpPr>
            <a:spLocks noChangeArrowheads="1"/>
          </p:cNvSpPr>
          <p:nvPr>
            <p:custDataLst>
              <p:tags r:id="rId5"/>
            </p:custDataLst>
          </p:nvPr>
        </p:nvSpPr>
        <p:spPr bwMode="invGray">
          <a:xfrm>
            <a:off x="1756484" y="4329094"/>
            <a:ext cx="1753651" cy="1222157"/>
          </a:xfrm>
          <a:prstGeom prst="round2DiagRect">
            <a:avLst/>
          </a:prstGeom>
          <a:solidFill>
            <a:schemeClr val="bg1"/>
          </a:solidFill>
          <a:ln w="12700">
            <a:solidFill>
              <a:schemeClr val="tx2"/>
            </a:solidFill>
            <a:round/>
            <a:headEnd/>
            <a:tailEnd/>
          </a:ln>
          <a:effectLst>
            <a:outerShdw blurRad="50800" dist="38100" dir="2700000" algn="tl" rotWithShape="0">
              <a:prstClr val="black">
                <a:alpha val="40000"/>
              </a:prstClr>
            </a:outerShdw>
          </a:effectLst>
        </p:spPr>
        <p:txBody>
          <a:bodyPr wrap="square" lIns="45720" rIns="45720" anchor="ctr">
            <a:noAutofit/>
          </a:bodyPr>
          <a:lstStyle/>
          <a:p>
            <a:pPr algn="ctr">
              <a:defRPr/>
            </a:pPr>
            <a:r>
              <a:rPr lang="en-US" sz="2000" dirty="0" err="1" smtClean="0">
                <a:latin typeface="Segoe Semibold" pitchFamily="34" charset="0"/>
              </a:rPr>
              <a:t>Persiapan</a:t>
            </a:r>
            <a:r>
              <a:rPr lang="en-US" sz="2000" dirty="0" smtClean="0">
                <a:latin typeface="Segoe Semibold" pitchFamily="34" charset="0"/>
              </a:rPr>
              <a:t> </a:t>
            </a:r>
            <a:r>
              <a:rPr lang="en-US" sz="2000" dirty="0" err="1" smtClean="0">
                <a:latin typeface="Segoe Semibold" pitchFamily="34" charset="0"/>
              </a:rPr>
              <a:t>tim</a:t>
            </a:r>
            <a:r>
              <a:rPr lang="en-US" sz="2000" dirty="0" smtClean="0">
                <a:latin typeface="Segoe Semibold" pitchFamily="34" charset="0"/>
              </a:rPr>
              <a:t> </a:t>
            </a:r>
            <a:r>
              <a:rPr lang="en-US" sz="2000" dirty="0" err="1" smtClean="0">
                <a:latin typeface="Segoe Semibold" pitchFamily="34" charset="0"/>
              </a:rPr>
              <a:t>penilai</a:t>
            </a:r>
            <a:r>
              <a:rPr lang="en-US" sz="2000" dirty="0" smtClean="0">
                <a:latin typeface="Segoe Semibold" pitchFamily="34" charset="0"/>
              </a:rPr>
              <a:t> (</a:t>
            </a:r>
            <a:r>
              <a:rPr lang="en-US" sz="2000" dirty="0" err="1" smtClean="0">
                <a:latin typeface="Segoe Semibold" pitchFamily="34" charset="0"/>
              </a:rPr>
              <a:t>konsultan</a:t>
            </a:r>
            <a:r>
              <a:rPr lang="en-US" sz="2000" dirty="0" smtClean="0">
                <a:latin typeface="Segoe Semibold" pitchFamily="34" charset="0"/>
              </a:rPr>
              <a:t>)</a:t>
            </a:r>
            <a:endParaRPr lang="en-US" sz="2000" dirty="0"/>
          </a:p>
        </p:txBody>
      </p:sp>
      <p:sp>
        <p:nvSpPr>
          <p:cNvPr id="627725" name="AutoShape 13"/>
          <p:cNvSpPr>
            <a:spLocks noChangeArrowheads="1"/>
          </p:cNvSpPr>
          <p:nvPr>
            <p:custDataLst>
              <p:tags r:id="rId6"/>
            </p:custDataLst>
          </p:nvPr>
        </p:nvSpPr>
        <p:spPr bwMode="invGray">
          <a:xfrm>
            <a:off x="6335671" y="2089798"/>
            <a:ext cx="1743878" cy="1212785"/>
          </a:xfrm>
          <a:prstGeom prst="round2DiagRect">
            <a:avLst/>
          </a:prstGeom>
          <a:solidFill>
            <a:schemeClr val="bg1"/>
          </a:solidFill>
          <a:ln w="12700">
            <a:solidFill>
              <a:schemeClr val="tx2"/>
            </a:solidFill>
            <a:round/>
            <a:headEnd/>
            <a:tailEnd/>
          </a:ln>
          <a:effectLst>
            <a:outerShdw blurRad="50800" dist="38100" dir="2700000" algn="tl" rotWithShape="0">
              <a:prstClr val="black">
                <a:alpha val="40000"/>
              </a:prstClr>
            </a:outerShdw>
          </a:effectLst>
        </p:spPr>
        <p:txBody>
          <a:bodyPr wrap="square" lIns="45720" rIns="45720" anchor="ctr">
            <a:noAutofit/>
          </a:bodyPr>
          <a:lstStyle/>
          <a:p>
            <a:pPr algn="ctr">
              <a:defRPr/>
            </a:pPr>
            <a:r>
              <a:rPr lang="en-US" b="1" dirty="0" err="1" smtClean="0">
                <a:latin typeface="Segoe Semibold" pitchFamily="34" charset="0"/>
              </a:rPr>
              <a:t>Pengumuman</a:t>
            </a:r>
            <a:r>
              <a:rPr lang="en-US" b="1" dirty="0" smtClean="0">
                <a:latin typeface="Segoe Semibold" pitchFamily="34" charset="0"/>
              </a:rPr>
              <a:t> </a:t>
            </a:r>
            <a:r>
              <a:rPr lang="en-US" b="1" dirty="0" err="1" smtClean="0">
                <a:latin typeface="Segoe Semibold" pitchFamily="34" charset="0"/>
              </a:rPr>
              <a:t>dlm</a:t>
            </a:r>
            <a:r>
              <a:rPr lang="en-US" b="1" dirty="0" smtClean="0">
                <a:latin typeface="Segoe Semibold" pitchFamily="34" charset="0"/>
              </a:rPr>
              <a:t> HKN 201</a:t>
            </a:r>
            <a:r>
              <a:rPr lang="id-ID" b="1" dirty="0" smtClean="0">
                <a:latin typeface="Segoe Semibold" pitchFamily="34" charset="0"/>
              </a:rPr>
              <a:t>6</a:t>
            </a:r>
            <a:endParaRPr lang="en-US" b="1" dirty="0"/>
          </a:p>
        </p:txBody>
      </p:sp>
      <p:sp>
        <p:nvSpPr>
          <p:cNvPr id="627728" name="Rectangle 16"/>
          <p:cNvSpPr>
            <a:spLocks noGrp="1" noChangeArrowheads="1"/>
          </p:cNvSpPr>
          <p:nvPr>
            <p:ph type="title"/>
            <p:custDataLst>
              <p:tags r:id="rId7"/>
            </p:custDataLst>
          </p:nvPr>
        </p:nvSpPr>
        <p:spPr>
          <a:xfrm>
            <a:off x="395536" y="301752"/>
            <a:ext cx="8077200" cy="1143000"/>
          </a:xfrm>
        </p:spPr>
        <p:txBody>
          <a:bodyPr>
            <a:noAutofit/>
          </a:bodyPr>
          <a:lstStyle/>
          <a:p>
            <a:pPr>
              <a:defRPr/>
            </a:pPr>
            <a:r>
              <a:rPr lang="en-US" sz="2400" b="1" dirty="0" err="1" smtClean="0">
                <a:solidFill>
                  <a:srgbClr val="002060"/>
                </a:solidFill>
              </a:rPr>
              <a:t>Penilaian</a:t>
            </a:r>
            <a:r>
              <a:rPr lang="en-US" sz="2400" b="1" dirty="0" smtClean="0">
                <a:solidFill>
                  <a:srgbClr val="002060"/>
                </a:solidFill>
              </a:rPr>
              <a:t> Web  e-ASPIRASI </a:t>
            </a:r>
            <a:r>
              <a:rPr lang="id-ID" sz="2400" b="1" dirty="0" smtClean="0">
                <a:solidFill>
                  <a:srgbClr val="002060"/>
                </a:solidFill>
              </a:rPr>
              <a:t/>
            </a:r>
            <a:br>
              <a:rPr lang="id-ID" sz="2400" b="1" dirty="0" smtClean="0">
                <a:solidFill>
                  <a:srgbClr val="002060"/>
                </a:solidFill>
              </a:rPr>
            </a:br>
            <a:r>
              <a:rPr lang="en-US" sz="2400" b="1" dirty="0" err="1" smtClean="0">
                <a:solidFill>
                  <a:srgbClr val="002060"/>
                </a:solidFill>
              </a:rPr>
              <a:t>Kementerian</a:t>
            </a:r>
            <a:r>
              <a:rPr lang="en-US" sz="2400" b="1" dirty="0" smtClean="0">
                <a:solidFill>
                  <a:srgbClr val="002060"/>
                </a:solidFill>
              </a:rPr>
              <a:t> </a:t>
            </a:r>
            <a:r>
              <a:rPr lang="en-US" sz="2400" b="1" dirty="0" err="1" smtClean="0">
                <a:solidFill>
                  <a:srgbClr val="002060"/>
                </a:solidFill>
              </a:rPr>
              <a:t>Kesehatan</a:t>
            </a:r>
            <a:r>
              <a:rPr lang="id-ID" sz="2400" b="1" dirty="0" smtClean="0">
                <a:solidFill>
                  <a:srgbClr val="002060"/>
                </a:solidFill>
              </a:rPr>
              <a:t> 2016</a:t>
            </a:r>
            <a:r>
              <a:rPr lang="en-US" sz="2400" b="1" dirty="0" smtClean="0">
                <a:solidFill>
                  <a:srgbClr val="002060"/>
                </a:solidFill>
              </a:rPr>
              <a:t> </a:t>
            </a:r>
            <a:r>
              <a:rPr lang="id-ID" sz="2400" b="1" dirty="0" smtClean="0">
                <a:solidFill>
                  <a:srgbClr val="002060"/>
                </a:solidFill>
              </a:rPr>
              <a:t/>
            </a:r>
            <a:br>
              <a:rPr lang="id-ID" sz="2400" b="1" dirty="0" smtClean="0">
                <a:solidFill>
                  <a:srgbClr val="002060"/>
                </a:solidFill>
              </a:rPr>
            </a:br>
            <a:r>
              <a:rPr lang="en-US" sz="2400" b="1" dirty="0" smtClean="0">
                <a:solidFill>
                  <a:srgbClr val="002060"/>
                </a:solidFill>
              </a:rPr>
              <a:t>di Tingkat </a:t>
            </a:r>
            <a:r>
              <a:rPr lang="en-US" sz="2400" b="1" dirty="0" err="1" smtClean="0">
                <a:solidFill>
                  <a:srgbClr val="002060"/>
                </a:solidFill>
              </a:rPr>
              <a:t>Provinsi</a:t>
            </a:r>
            <a:r>
              <a:rPr lang="en-US" sz="2400" b="1" dirty="0" smtClean="0">
                <a:solidFill>
                  <a:srgbClr val="002060"/>
                </a:solidFill>
              </a:rPr>
              <a:t> (</a:t>
            </a:r>
            <a:r>
              <a:rPr lang="en-US" sz="2400" b="1" dirty="0" err="1" smtClean="0">
                <a:solidFill>
                  <a:srgbClr val="002060"/>
                </a:solidFill>
              </a:rPr>
              <a:t>Juni</a:t>
            </a:r>
            <a:r>
              <a:rPr lang="en-US" sz="2400" b="1" dirty="0" smtClean="0">
                <a:solidFill>
                  <a:srgbClr val="002060"/>
                </a:solidFill>
              </a:rPr>
              <a:t> – </a:t>
            </a:r>
            <a:r>
              <a:rPr lang="en-US" sz="2400" b="1" dirty="0" err="1" smtClean="0">
                <a:solidFill>
                  <a:srgbClr val="002060"/>
                </a:solidFill>
              </a:rPr>
              <a:t>Juli</a:t>
            </a:r>
            <a:r>
              <a:rPr lang="en-US" sz="2400" b="1" dirty="0" smtClean="0">
                <a:solidFill>
                  <a:srgbClr val="002060"/>
                </a:solidFill>
              </a:rPr>
              <a:t> 2016)</a:t>
            </a:r>
          </a:p>
        </p:txBody>
      </p:sp>
      <p:sp>
        <p:nvSpPr>
          <p:cNvPr id="17" name="AutoShape 10"/>
          <p:cNvSpPr>
            <a:spLocks noChangeArrowheads="1"/>
          </p:cNvSpPr>
          <p:nvPr>
            <p:custDataLst>
              <p:tags r:id="rId8"/>
            </p:custDataLst>
          </p:nvPr>
        </p:nvSpPr>
        <p:spPr bwMode="invGray">
          <a:xfrm>
            <a:off x="4191000" y="3276600"/>
            <a:ext cx="1753651" cy="1222157"/>
          </a:xfrm>
          <a:prstGeom prst="round2DiagRect">
            <a:avLst/>
          </a:prstGeom>
          <a:solidFill>
            <a:schemeClr val="bg1"/>
          </a:solidFill>
          <a:ln w="12700">
            <a:solidFill>
              <a:schemeClr val="tx2"/>
            </a:solidFill>
            <a:round/>
            <a:headEnd/>
            <a:tailEnd/>
          </a:ln>
          <a:effectLst>
            <a:outerShdw blurRad="50800" dist="38100" dir="2700000" algn="tl" rotWithShape="0">
              <a:prstClr val="black">
                <a:alpha val="40000"/>
              </a:prstClr>
            </a:outerShdw>
          </a:effectLst>
        </p:spPr>
        <p:txBody>
          <a:bodyPr wrap="square" lIns="45720" rIns="45720" anchor="ctr">
            <a:noAutofit/>
          </a:bodyPr>
          <a:lstStyle/>
          <a:p>
            <a:pPr algn="ctr">
              <a:defRPr/>
            </a:pPr>
            <a:r>
              <a:rPr lang="en-US" sz="1600" b="1" dirty="0" err="1" smtClean="0">
                <a:latin typeface="Segoe Semibold" pitchFamily="34" charset="0"/>
              </a:rPr>
              <a:t>Penilaian</a:t>
            </a:r>
            <a:r>
              <a:rPr lang="en-US" sz="1600" b="1" dirty="0" smtClean="0">
                <a:latin typeface="Segoe Semibold" pitchFamily="34" charset="0"/>
              </a:rPr>
              <a:t> Website </a:t>
            </a:r>
            <a:r>
              <a:rPr lang="en-US" sz="1600" b="1" dirty="0" err="1" smtClean="0">
                <a:latin typeface="Segoe Semibold" pitchFamily="34" charset="0"/>
              </a:rPr>
              <a:t>Dinkes</a:t>
            </a:r>
            <a:r>
              <a:rPr lang="en-US" sz="1600" b="1" dirty="0" smtClean="0">
                <a:latin typeface="Segoe Semibold" pitchFamily="34" charset="0"/>
              </a:rPr>
              <a:t> </a:t>
            </a:r>
            <a:r>
              <a:rPr lang="en-US" sz="1600" b="1" dirty="0" err="1" smtClean="0">
                <a:latin typeface="Segoe Semibold" pitchFamily="34" charset="0"/>
              </a:rPr>
              <a:t>Provinsi</a:t>
            </a:r>
            <a:endParaRPr lang="en-US" sz="1600" b="1" dirty="0"/>
          </a:p>
        </p:txBody>
      </p:sp>
      <p:sp>
        <p:nvSpPr>
          <p:cNvPr id="11" name="Freeform 15"/>
          <p:cNvSpPr>
            <a:spLocks/>
          </p:cNvSpPr>
          <p:nvPr>
            <p:custDataLst>
              <p:tags r:id="rId9"/>
            </p:custDataLst>
          </p:nvPr>
        </p:nvSpPr>
        <p:spPr bwMode="auto">
          <a:xfrm rot="21240482">
            <a:off x="2519412" y="1676400"/>
            <a:ext cx="3728988" cy="2313711"/>
          </a:xfrm>
          <a:custGeom>
            <a:avLst/>
            <a:gdLst/>
            <a:ahLst/>
            <a:cxnLst>
              <a:cxn ang="0">
                <a:pos x="0" y="1390"/>
              </a:cxn>
              <a:cxn ang="0">
                <a:pos x="1529" y="158"/>
              </a:cxn>
              <a:cxn ang="0">
                <a:pos x="1529" y="0"/>
              </a:cxn>
              <a:cxn ang="0">
                <a:pos x="2030" y="360"/>
              </a:cxn>
              <a:cxn ang="0">
                <a:pos x="1523" y="714"/>
              </a:cxn>
              <a:cxn ang="0">
                <a:pos x="1520" y="543"/>
              </a:cxn>
              <a:cxn ang="0">
                <a:pos x="0" y="1390"/>
              </a:cxn>
            </a:cxnLst>
            <a:rect l="0" t="0" r="r" b="b"/>
            <a:pathLst>
              <a:path w="2030" h="1390">
                <a:moveTo>
                  <a:pt x="0" y="1390"/>
                </a:moveTo>
                <a:cubicBezTo>
                  <a:pt x="131" y="796"/>
                  <a:pt x="676" y="220"/>
                  <a:pt x="1529" y="158"/>
                </a:cubicBezTo>
                <a:lnTo>
                  <a:pt x="1529" y="0"/>
                </a:lnTo>
                <a:lnTo>
                  <a:pt x="2030" y="360"/>
                </a:lnTo>
                <a:lnTo>
                  <a:pt x="1523" y="714"/>
                </a:lnTo>
                <a:lnTo>
                  <a:pt x="1520" y="543"/>
                </a:lnTo>
                <a:cubicBezTo>
                  <a:pt x="803" y="447"/>
                  <a:pt x="109" y="1123"/>
                  <a:pt x="0" y="1390"/>
                </a:cubicBezTo>
                <a:close/>
              </a:path>
            </a:pathLst>
          </a:custGeom>
          <a:gradFill rotWithShape="1">
            <a:gsLst>
              <a:gs pos="0">
                <a:schemeClr val="accent5"/>
              </a:gs>
              <a:gs pos="100000">
                <a:schemeClr val="accent4"/>
              </a:gs>
            </a:gsLst>
            <a:lin ang="18900000" scaled="1"/>
          </a:gradFill>
          <a:ln w="3175" cap="flat" cmpd="sng">
            <a:noFill/>
            <a:prstDash val="solid"/>
            <a:round/>
            <a:headEnd/>
            <a:tailEnd/>
          </a:ln>
          <a:effectLst/>
        </p:spPr>
        <p:txBody>
          <a:bodyPr wrap="none" anchor="ctr">
            <a:noAutofit/>
          </a:bodyPr>
          <a:lstStyle/>
          <a:p>
            <a:pPr>
              <a:defRPr/>
            </a:pPr>
            <a:endParaRPr lang="en-US"/>
          </a:p>
        </p:txBody>
      </p:sp>
      <p:sp>
        <p:nvSpPr>
          <p:cNvPr id="12" name="Text Box 4"/>
          <p:cNvSpPr txBox="1">
            <a:spLocks noChangeArrowheads="1"/>
          </p:cNvSpPr>
          <p:nvPr>
            <p:custDataLst>
              <p:tags r:id="rId10"/>
            </p:custDataLst>
          </p:nvPr>
        </p:nvSpPr>
        <p:spPr bwMode="auto">
          <a:xfrm>
            <a:off x="1230561" y="6444044"/>
            <a:ext cx="8381999" cy="369332"/>
          </a:xfrm>
          <a:prstGeom prst="rect">
            <a:avLst/>
          </a:prstGeom>
          <a:noFill/>
          <a:ln w="3175">
            <a:noFill/>
            <a:miter lim="800000"/>
            <a:headEnd/>
            <a:tailEnd/>
          </a:ln>
        </p:spPr>
        <p:txBody>
          <a:bodyPr wrap="square">
            <a:normAutofit/>
          </a:bodyPr>
          <a:lstStyle/>
          <a:p>
            <a:pPr algn="just"/>
            <a:r>
              <a:rPr lang="en-US" b="1" dirty="0" err="1" smtClean="0"/>
              <a:t>Catatan</a:t>
            </a:r>
            <a:r>
              <a:rPr lang="en-US" b="1" dirty="0" smtClean="0"/>
              <a:t>: proses </a:t>
            </a:r>
            <a:r>
              <a:rPr lang="en-US" b="1" dirty="0" err="1" smtClean="0"/>
              <a:t>penilaian</a:t>
            </a:r>
            <a:r>
              <a:rPr lang="en-US" b="1" dirty="0" smtClean="0"/>
              <a:t> website </a:t>
            </a:r>
            <a:r>
              <a:rPr lang="en-US" b="1" dirty="0" err="1" smtClean="0"/>
              <a:t>dinkes</a:t>
            </a:r>
            <a:r>
              <a:rPr lang="en-US" b="1" dirty="0" smtClean="0"/>
              <a:t> </a:t>
            </a:r>
            <a:r>
              <a:rPr lang="en-US" b="1" dirty="0" err="1" smtClean="0"/>
              <a:t>provinsi</a:t>
            </a:r>
            <a:r>
              <a:rPr lang="en-US" b="1" dirty="0" smtClean="0"/>
              <a:t> </a:t>
            </a:r>
            <a:r>
              <a:rPr lang="en-US" b="1" dirty="0" err="1" smtClean="0"/>
              <a:t>dimulai</a:t>
            </a:r>
            <a:r>
              <a:rPr lang="en-US" b="1" dirty="0" smtClean="0"/>
              <a:t> </a:t>
            </a:r>
            <a:r>
              <a:rPr lang="en-US" b="1" dirty="0" err="1" smtClean="0"/>
              <a:t>lebih</a:t>
            </a:r>
            <a:r>
              <a:rPr lang="en-US" b="1" dirty="0" smtClean="0"/>
              <a:t> </a:t>
            </a:r>
            <a:r>
              <a:rPr lang="en-US" b="1" dirty="0" err="1" smtClean="0"/>
              <a:t>awal</a:t>
            </a:r>
            <a:endParaRPr lang="en-US" b="1" dirty="0">
              <a:effectLst/>
            </a:endParaRPr>
          </a:p>
        </p:txBody>
      </p:sp>
    </p:spTree>
    <p:custDataLst>
      <p:tags r:id="rId1"/>
    </p:custDataLst>
    <p:extLst>
      <p:ext uri="{BB962C8B-B14F-4D97-AF65-F5344CB8AC3E}">
        <p14:creationId xmlns:p14="http://schemas.microsoft.com/office/powerpoint/2010/main" xmlns="" val="13735852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392"/>
            <a:ext cx="8003232" cy="634082"/>
          </a:xfrm>
        </p:spPr>
        <p:txBody>
          <a:bodyPr/>
          <a:lstStyle/>
          <a:p>
            <a:r>
              <a:rPr lang="id-ID" sz="2800" b="1" dirty="0" smtClean="0"/>
              <a:t>Peserta e-Aspirasi 2016 : 27 </a:t>
            </a:r>
            <a:r>
              <a:rPr lang="en-US" sz="2800" b="1" dirty="0" err="1" smtClean="0"/>
              <a:t>Dinkes</a:t>
            </a:r>
            <a:r>
              <a:rPr lang="en-US" sz="2800" b="1" dirty="0" smtClean="0"/>
              <a:t> </a:t>
            </a:r>
            <a:r>
              <a:rPr lang="en-US" sz="2800" b="1" dirty="0" err="1" smtClean="0"/>
              <a:t>Provinsi</a:t>
            </a:r>
            <a:endParaRPr lang="id-ID" sz="28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1785652697"/>
              </p:ext>
            </p:extLst>
          </p:nvPr>
        </p:nvGraphicFramePr>
        <p:xfrm>
          <a:off x="611560" y="476672"/>
          <a:ext cx="6408712" cy="6225509"/>
        </p:xfrm>
        <a:graphic>
          <a:graphicData uri="http://schemas.openxmlformats.org/drawingml/2006/table">
            <a:tbl>
              <a:tblPr>
                <a:tableStyleId>{5C22544A-7EE6-4342-B048-85BDC9FD1C3A}</a:tableStyleId>
              </a:tblPr>
              <a:tblGrid>
                <a:gridCol w="269945"/>
                <a:gridCol w="6138767"/>
              </a:tblGrid>
              <a:tr h="207614">
                <a:tc>
                  <a:txBody>
                    <a:bodyPr/>
                    <a:lstStyle/>
                    <a:p>
                      <a:pPr algn="ctr" fontAlgn="b"/>
                      <a:r>
                        <a:rPr lang="en-US" sz="1400" b="0" i="0" u="none" strike="noStrike" dirty="0">
                          <a:solidFill>
                            <a:srgbClr val="000000"/>
                          </a:solidFill>
                          <a:effectLst/>
                          <a:latin typeface="Calibri"/>
                        </a:rPr>
                        <a:t>1</a:t>
                      </a:r>
                    </a:p>
                  </a:txBody>
                  <a:tcPr marL="9525" marR="9525" marT="9525" marB="0" anchor="b"/>
                </a:tc>
                <a:tc>
                  <a:txBody>
                    <a:bodyPr/>
                    <a:lstStyle/>
                    <a:p>
                      <a:pPr algn="l" fontAlgn="b"/>
                      <a:r>
                        <a:rPr lang="en-US" sz="1400" b="0" i="0" u="none" strike="noStrike">
                          <a:solidFill>
                            <a:srgbClr val="000000"/>
                          </a:solidFill>
                          <a:effectLst/>
                          <a:latin typeface="Calibri"/>
                        </a:rPr>
                        <a:t>Aceh</a:t>
                      </a:r>
                    </a:p>
                  </a:txBody>
                  <a:tcPr marL="9525" marR="9525" marT="9525" marB="0" anchor="b"/>
                </a:tc>
              </a:tr>
              <a:tr h="207614">
                <a:tc>
                  <a:txBody>
                    <a:bodyPr/>
                    <a:lstStyle/>
                    <a:p>
                      <a:pPr algn="ctr" fontAlgn="b"/>
                      <a:r>
                        <a:rPr lang="en-US" sz="1400" b="0" i="0" u="none" strike="noStrike" dirty="0">
                          <a:solidFill>
                            <a:srgbClr val="000000"/>
                          </a:solidFill>
                          <a:effectLst/>
                          <a:latin typeface="Calibri"/>
                        </a:rPr>
                        <a:t>2</a:t>
                      </a:r>
                    </a:p>
                  </a:txBody>
                  <a:tcPr marL="9525" marR="9525" marT="9525" marB="0" anchor="b"/>
                </a:tc>
                <a:tc>
                  <a:txBody>
                    <a:bodyPr/>
                    <a:lstStyle/>
                    <a:p>
                      <a:pPr algn="l" fontAlgn="b"/>
                      <a:r>
                        <a:rPr lang="en-US" sz="1400" b="0" i="0" u="none" strike="noStrike" dirty="0">
                          <a:solidFill>
                            <a:srgbClr val="000000"/>
                          </a:solidFill>
                          <a:effectLst/>
                          <a:latin typeface="Calibri"/>
                        </a:rPr>
                        <a:t>Sumatera Utara</a:t>
                      </a:r>
                    </a:p>
                  </a:txBody>
                  <a:tcPr marL="9525" marR="9525" marT="9525" marB="0" anchor="b"/>
                </a:tc>
              </a:tr>
              <a:tr h="207614">
                <a:tc>
                  <a:txBody>
                    <a:bodyPr/>
                    <a:lstStyle/>
                    <a:p>
                      <a:pPr algn="ctr" fontAlgn="b"/>
                      <a:r>
                        <a:rPr lang="en-US" sz="1400" b="0" i="0" u="none" strike="noStrike">
                          <a:solidFill>
                            <a:srgbClr val="000000"/>
                          </a:solidFill>
                          <a:effectLst/>
                          <a:latin typeface="Calibri"/>
                        </a:rPr>
                        <a:t>3</a:t>
                      </a:r>
                    </a:p>
                  </a:txBody>
                  <a:tcPr marL="9525" marR="9525" marT="9525" marB="0" anchor="b"/>
                </a:tc>
                <a:tc>
                  <a:txBody>
                    <a:bodyPr/>
                    <a:lstStyle/>
                    <a:p>
                      <a:pPr algn="l" fontAlgn="b"/>
                      <a:r>
                        <a:rPr lang="en-US" sz="1400" b="0" i="0" u="none" strike="noStrike" dirty="0">
                          <a:solidFill>
                            <a:srgbClr val="000000"/>
                          </a:solidFill>
                          <a:effectLst/>
                          <a:latin typeface="Calibri"/>
                        </a:rPr>
                        <a:t>Sumatera Barat </a:t>
                      </a:r>
                    </a:p>
                  </a:txBody>
                  <a:tcPr marL="9525" marR="9525" marT="9525" marB="0" anchor="b"/>
                </a:tc>
              </a:tr>
              <a:tr h="207614">
                <a:tc>
                  <a:txBody>
                    <a:bodyPr/>
                    <a:lstStyle/>
                    <a:p>
                      <a:pPr algn="ctr" fontAlgn="b"/>
                      <a:r>
                        <a:rPr lang="en-US" sz="1400" b="0" i="0" u="none" strike="noStrike">
                          <a:solidFill>
                            <a:srgbClr val="000000"/>
                          </a:solidFill>
                          <a:effectLst/>
                          <a:latin typeface="Calibri"/>
                        </a:rPr>
                        <a:t>4</a:t>
                      </a:r>
                    </a:p>
                  </a:txBody>
                  <a:tcPr marL="9525" marR="9525" marT="9525" marB="0" anchor="b"/>
                </a:tc>
                <a:tc>
                  <a:txBody>
                    <a:bodyPr/>
                    <a:lstStyle/>
                    <a:p>
                      <a:pPr algn="l" fontAlgn="b"/>
                      <a:r>
                        <a:rPr lang="en-US" sz="1400" b="0" i="0" u="none" strike="noStrike">
                          <a:solidFill>
                            <a:srgbClr val="000000"/>
                          </a:solidFill>
                          <a:effectLst/>
                          <a:latin typeface="Calibri"/>
                        </a:rPr>
                        <a:t>Riau</a:t>
                      </a:r>
                    </a:p>
                  </a:txBody>
                  <a:tcPr marL="9525" marR="9525" marT="9525" marB="0" anchor="b"/>
                </a:tc>
              </a:tr>
              <a:tr h="207614">
                <a:tc>
                  <a:txBody>
                    <a:bodyPr/>
                    <a:lstStyle/>
                    <a:p>
                      <a:pPr algn="ctr" fontAlgn="b"/>
                      <a:r>
                        <a:rPr lang="en-US" sz="1400" b="0" i="0" u="none" strike="noStrike">
                          <a:solidFill>
                            <a:srgbClr val="000000"/>
                          </a:solidFill>
                          <a:effectLst/>
                          <a:latin typeface="Calibri"/>
                        </a:rPr>
                        <a:t>5</a:t>
                      </a:r>
                    </a:p>
                  </a:txBody>
                  <a:tcPr marL="9525" marR="9525" marT="9525" marB="0" anchor="b"/>
                </a:tc>
                <a:tc>
                  <a:txBody>
                    <a:bodyPr/>
                    <a:lstStyle/>
                    <a:p>
                      <a:pPr algn="l" fontAlgn="b"/>
                      <a:r>
                        <a:rPr lang="en-US" sz="1400" b="0" i="0" u="none" strike="noStrike">
                          <a:solidFill>
                            <a:srgbClr val="000000"/>
                          </a:solidFill>
                          <a:effectLst/>
                          <a:latin typeface="Calibri"/>
                        </a:rPr>
                        <a:t>Jambi</a:t>
                      </a:r>
                    </a:p>
                  </a:txBody>
                  <a:tcPr marL="9525" marR="9525" marT="9525" marB="0" anchor="b"/>
                </a:tc>
              </a:tr>
              <a:tr h="207614">
                <a:tc>
                  <a:txBody>
                    <a:bodyPr/>
                    <a:lstStyle/>
                    <a:p>
                      <a:pPr algn="ctr" fontAlgn="b"/>
                      <a:r>
                        <a:rPr lang="en-US" sz="1400" b="0" i="0" u="none" strike="noStrike">
                          <a:solidFill>
                            <a:srgbClr val="000000"/>
                          </a:solidFill>
                          <a:effectLst/>
                          <a:latin typeface="Calibri"/>
                        </a:rPr>
                        <a:t>6</a:t>
                      </a:r>
                    </a:p>
                  </a:txBody>
                  <a:tcPr marL="9525" marR="9525" marT="9525" marB="0" anchor="b"/>
                </a:tc>
                <a:tc>
                  <a:txBody>
                    <a:bodyPr/>
                    <a:lstStyle/>
                    <a:p>
                      <a:pPr algn="l" fontAlgn="b"/>
                      <a:r>
                        <a:rPr lang="en-US" sz="1400" b="0" i="0" u="none" strike="noStrike">
                          <a:solidFill>
                            <a:srgbClr val="000000"/>
                          </a:solidFill>
                          <a:effectLst/>
                          <a:latin typeface="Calibri"/>
                        </a:rPr>
                        <a:t>Sumatera Selatan</a:t>
                      </a:r>
                    </a:p>
                  </a:txBody>
                  <a:tcPr marL="9525" marR="9525" marT="9525" marB="0" anchor="b"/>
                </a:tc>
              </a:tr>
              <a:tr h="207614">
                <a:tc>
                  <a:txBody>
                    <a:bodyPr/>
                    <a:lstStyle/>
                    <a:p>
                      <a:pPr algn="ctr" fontAlgn="b"/>
                      <a:r>
                        <a:rPr lang="en-US" sz="1400" b="0" i="0" u="none" strike="noStrike">
                          <a:solidFill>
                            <a:srgbClr val="000000"/>
                          </a:solidFill>
                          <a:effectLst/>
                          <a:latin typeface="Calibri"/>
                        </a:rPr>
                        <a:t>7</a:t>
                      </a:r>
                    </a:p>
                  </a:txBody>
                  <a:tcPr marL="9525" marR="9525" marT="9525" marB="0" anchor="b"/>
                </a:tc>
                <a:tc>
                  <a:txBody>
                    <a:bodyPr/>
                    <a:lstStyle/>
                    <a:p>
                      <a:pPr algn="l" fontAlgn="b"/>
                      <a:r>
                        <a:rPr lang="en-US" sz="1400" b="0" i="0" u="none" strike="noStrike" dirty="0">
                          <a:solidFill>
                            <a:srgbClr val="000000"/>
                          </a:solidFill>
                          <a:effectLst/>
                          <a:latin typeface="Calibri"/>
                        </a:rPr>
                        <a:t>Bengkulu</a:t>
                      </a:r>
                    </a:p>
                  </a:txBody>
                  <a:tcPr marL="9525" marR="9525" marT="9525" marB="0" anchor="b"/>
                </a:tc>
              </a:tr>
              <a:tr h="207614">
                <a:tc>
                  <a:txBody>
                    <a:bodyPr/>
                    <a:lstStyle/>
                    <a:p>
                      <a:pPr algn="ctr" fontAlgn="b"/>
                      <a:r>
                        <a:rPr lang="en-US" sz="1400" b="0" i="0" u="none" strike="noStrike">
                          <a:solidFill>
                            <a:srgbClr val="000000"/>
                          </a:solidFill>
                          <a:effectLst/>
                          <a:latin typeface="Calibri"/>
                        </a:rPr>
                        <a:t>8</a:t>
                      </a:r>
                    </a:p>
                  </a:txBody>
                  <a:tcPr marL="9525" marR="9525" marT="9525" marB="0" anchor="b"/>
                </a:tc>
                <a:tc>
                  <a:txBody>
                    <a:bodyPr/>
                    <a:lstStyle/>
                    <a:p>
                      <a:pPr algn="l" fontAlgn="b"/>
                      <a:r>
                        <a:rPr lang="en-US" sz="1400" b="0" i="0" u="none" strike="noStrike" dirty="0">
                          <a:solidFill>
                            <a:srgbClr val="000000"/>
                          </a:solidFill>
                          <a:effectLst/>
                          <a:latin typeface="Calibri"/>
                        </a:rPr>
                        <a:t>Lampung</a:t>
                      </a:r>
                    </a:p>
                  </a:txBody>
                  <a:tcPr marL="9525" marR="9525" marT="9525" marB="0" anchor="b"/>
                </a:tc>
              </a:tr>
              <a:tr h="207614">
                <a:tc>
                  <a:txBody>
                    <a:bodyPr/>
                    <a:lstStyle/>
                    <a:p>
                      <a:pPr algn="ctr" fontAlgn="b"/>
                      <a:r>
                        <a:rPr lang="en-US" sz="1400" b="0" i="0" u="none" strike="noStrike">
                          <a:solidFill>
                            <a:srgbClr val="000000"/>
                          </a:solidFill>
                          <a:effectLst/>
                          <a:latin typeface="Calibri"/>
                        </a:rPr>
                        <a:t>9</a:t>
                      </a:r>
                    </a:p>
                  </a:txBody>
                  <a:tcPr marL="9525" marR="9525" marT="9525" marB="0" anchor="b"/>
                </a:tc>
                <a:tc>
                  <a:txBody>
                    <a:bodyPr/>
                    <a:lstStyle/>
                    <a:p>
                      <a:pPr algn="l" fontAlgn="b"/>
                      <a:r>
                        <a:rPr lang="en-US" sz="1400" b="0" i="0" u="none" strike="noStrike" dirty="0">
                          <a:solidFill>
                            <a:srgbClr val="000000"/>
                          </a:solidFill>
                          <a:effectLst/>
                          <a:latin typeface="Calibri"/>
                        </a:rPr>
                        <a:t>Bangka Belitung </a:t>
                      </a:r>
                    </a:p>
                  </a:txBody>
                  <a:tcPr marL="9525" marR="9525" marT="9525" marB="0" anchor="b"/>
                </a:tc>
              </a:tr>
              <a:tr h="207614">
                <a:tc>
                  <a:txBody>
                    <a:bodyPr/>
                    <a:lstStyle/>
                    <a:p>
                      <a:pPr algn="ctr" fontAlgn="b"/>
                      <a:r>
                        <a:rPr lang="en-US" sz="1400" b="0" i="0" u="none" strike="noStrike">
                          <a:solidFill>
                            <a:srgbClr val="000000"/>
                          </a:solidFill>
                          <a:effectLst/>
                          <a:latin typeface="Calibri"/>
                        </a:rPr>
                        <a:t>10</a:t>
                      </a:r>
                    </a:p>
                  </a:txBody>
                  <a:tcPr marL="9525" marR="9525" marT="9525" marB="0" anchor="b"/>
                </a:tc>
                <a:tc>
                  <a:txBody>
                    <a:bodyPr/>
                    <a:lstStyle/>
                    <a:p>
                      <a:pPr algn="l" fontAlgn="b"/>
                      <a:r>
                        <a:rPr lang="en-US" sz="1400" b="0" i="0" u="none" strike="noStrike">
                          <a:solidFill>
                            <a:srgbClr val="000000"/>
                          </a:solidFill>
                          <a:effectLst/>
                          <a:latin typeface="Calibri"/>
                        </a:rPr>
                        <a:t>Kepulauan Riau</a:t>
                      </a:r>
                    </a:p>
                  </a:txBody>
                  <a:tcPr marL="9525" marR="9525" marT="9525" marB="0" anchor="b"/>
                </a:tc>
              </a:tr>
              <a:tr h="207614">
                <a:tc>
                  <a:txBody>
                    <a:bodyPr/>
                    <a:lstStyle/>
                    <a:p>
                      <a:pPr algn="ctr" fontAlgn="b"/>
                      <a:r>
                        <a:rPr lang="en-US" sz="1400" b="0" i="0" u="none" strike="noStrike">
                          <a:solidFill>
                            <a:srgbClr val="000000"/>
                          </a:solidFill>
                          <a:effectLst/>
                          <a:latin typeface="Calibri"/>
                        </a:rPr>
                        <a:t>11</a:t>
                      </a:r>
                    </a:p>
                  </a:txBody>
                  <a:tcPr marL="9525" marR="9525" marT="9525" marB="0" anchor="b"/>
                </a:tc>
                <a:tc>
                  <a:txBody>
                    <a:bodyPr/>
                    <a:lstStyle/>
                    <a:p>
                      <a:pPr algn="l" fontAlgn="b"/>
                      <a:r>
                        <a:rPr lang="en-US" sz="1400" b="0" i="0" u="none" strike="noStrike" dirty="0" err="1">
                          <a:solidFill>
                            <a:srgbClr val="000000"/>
                          </a:solidFill>
                          <a:effectLst/>
                          <a:latin typeface="Calibri"/>
                        </a:rPr>
                        <a:t>Jawa</a:t>
                      </a:r>
                      <a:r>
                        <a:rPr lang="en-US" sz="1400" b="0" i="0" u="none" strike="noStrike" dirty="0">
                          <a:solidFill>
                            <a:srgbClr val="000000"/>
                          </a:solidFill>
                          <a:effectLst/>
                          <a:latin typeface="Calibri"/>
                        </a:rPr>
                        <a:t> Barat</a:t>
                      </a:r>
                    </a:p>
                  </a:txBody>
                  <a:tcPr marL="9525" marR="9525" marT="9525" marB="0" anchor="b"/>
                </a:tc>
              </a:tr>
              <a:tr h="207614">
                <a:tc>
                  <a:txBody>
                    <a:bodyPr/>
                    <a:lstStyle/>
                    <a:p>
                      <a:pPr algn="ctr" fontAlgn="b"/>
                      <a:r>
                        <a:rPr lang="en-US" sz="1400" b="0" i="0" u="none" strike="noStrike">
                          <a:solidFill>
                            <a:srgbClr val="000000"/>
                          </a:solidFill>
                          <a:effectLst/>
                          <a:latin typeface="Calibri"/>
                        </a:rPr>
                        <a:t>12</a:t>
                      </a:r>
                    </a:p>
                  </a:txBody>
                  <a:tcPr marL="9525" marR="9525" marT="9525" marB="0" anchor="b"/>
                </a:tc>
                <a:tc>
                  <a:txBody>
                    <a:bodyPr/>
                    <a:lstStyle/>
                    <a:p>
                      <a:pPr algn="l" fontAlgn="b"/>
                      <a:r>
                        <a:rPr lang="en-US" sz="1400" b="0" i="0" u="none" strike="noStrike">
                          <a:solidFill>
                            <a:srgbClr val="000000"/>
                          </a:solidFill>
                          <a:effectLst/>
                          <a:latin typeface="Calibri"/>
                        </a:rPr>
                        <a:t>Jawa Tengah</a:t>
                      </a:r>
                    </a:p>
                  </a:txBody>
                  <a:tcPr marL="9525" marR="9525" marT="9525" marB="0" anchor="b"/>
                </a:tc>
              </a:tr>
              <a:tr h="207614">
                <a:tc>
                  <a:txBody>
                    <a:bodyPr/>
                    <a:lstStyle/>
                    <a:p>
                      <a:pPr algn="ctr" fontAlgn="b"/>
                      <a:r>
                        <a:rPr lang="en-US" sz="1400" b="0" i="0" u="none" strike="noStrike">
                          <a:solidFill>
                            <a:srgbClr val="000000"/>
                          </a:solidFill>
                          <a:effectLst/>
                          <a:latin typeface="Calibri"/>
                        </a:rPr>
                        <a:t>13</a:t>
                      </a:r>
                    </a:p>
                  </a:txBody>
                  <a:tcPr marL="9525" marR="9525" marT="9525" marB="0" anchor="b"/>
                </a:tc>
                <a:tc>
                  <a:txBody>
                    <a:bodyPr/>
                    <a:lstStyle/>
                    <a:p>
                      <a:pPr algn="l" fontAlgn="b"/>
                      <a:r>
                        <a:rPr lang="en-US" sz="1400" b="0" i="0" u="none" strike="noStrike" dirty="0">
                          <a:solidFill>
                            <a:srgbClr val="000000"/>
                          </a:solidFill>
                          <a:effectLst/>
                          <a:latin typeface="Calibri"/>
                        </a:rPr>
                        <a:t>DI Jogjakarta</a:t>
                      </a:r>
                    </a:p>
                  </a:txBody>
                  <a:tcPr marL="9525" marR="9525" marT="9525" marB="0" anchor="b"/>
                </a:tc>
              </a:tr>
              <a:tr h="207614">
                <a:tc>
                  <a:txBody>
                    <a:bodyPr/>
                    <a:lstStyle/>
                    <a:p>
                      <a:pPr algn="ctr" fontAlgn="b"/>
                      <a:r>
                        <a:rPr lang="en-US" sz="1400" b="0" i="0" u="none" strike="noStrike">
                          <a:solidFill>
                            <a:srgbClr val="000000"/>
                          </a:solidFill>
                          <a:effectLst/>
                          <a:latin typeface="Calibri"/>
                        </a:rPr>
                        <a:t>14</a:t>
                      </a:r>
                    </a:p>
                  </a:txBody>
                  <a:tcPr marL="9525" marR="9525" marT="9525" marB="0" anchor="b"/>
                </a:tc>
                <a:tc>
                  <a:txBody>
                    <a:bodyPr/>
                    <a:lstStyle/>
                    <a:p>
                      <a:pPr algn="l" fontAlgn="b"/>
                      <a:r>
                        <a:rPr lang="en-US" sz="1400" b="0" i="0" u="none" strike="noStrike">
                          <a:solidFill>
                            <a:srgbClr val="000000"/>
                          </a:solidFill>
                          <a:effectLst/>
                          <a:latin typeface="Calibri"/>
                        </a:rPr>
                        <a:t>Jawa Timur</a:t>
                      </a:r>
                    </a:p>
                  </a:txBody>
                  <a:tcPr marL="9525" marR="9525" marT="9525" marB="0" anchor="b"/>
                </a:tc>
              </a:tr>
              <a:tr h="207614">
                <a:tc>
                  <a:txBody>
                    <a:bodyPr/>
                    <a:lstStyle/>
                    <a:p>
                      <a:pPr algn="ctr" fontAlgn="b"/>
                      <a:r>
                        <a:rPr lang="en-US" sz="1400" b="0" i="0" u="none" strike="noStrike">
                          <a:solidFill>
                            <a:srgbClr val="000000"/>
                          </a:solidFill>
                          <a:effectLst/>
                          <a:latin typeface="Calibri"/>
                        </a:rPr>
                        <a:t>15</a:t>
                      </a:r>
                    </a:p>
                  </a:txBody>
                  <a:tcPr marL="9525" marR="9525" marT="9525" marB="0" anchor="b"/>
                </a:tc>
                <a:tc>
                  <a:txBody>
                    <a:bodyPr/>
                    <a:lstStyle/>
                    <a:p>
                      <a:pPr algn="l" fontAlgn="b"/>
                      <a:r>
                        <a:rPr lang="en-US" sz="1400" b="0" i="0" u="none" strike="noStrike" dirty="0" err="1">
                          <a:solidFill>
                            <a:srgbClr val="000000"/>
                          </a:solidFill>
                          <a:effectLst/>
                          <a:latin typeface="Calibri"/>
                        </a:rPr>
                        <a:t>Banten</a:t>
                      </a:r>
                      <a:endParaRPr lang="en-US" sz="1400" b="0" i="0" u="none" strike="noStrike" dirty="0">
                        <a:solidFill>
                          <a:srgbClr val="000000"/>
                        </a:solidFill>
                        <a:effectLst/>
                        <a:latin typeface="Calibri"/>
                      </a:endParaRPr>
                    </a:p>
                  </a:txBody>
                  <a:tcPr marL="9525" marR="9525" marT="9525" marB="0" anchor="b"/>
                </a:tc>
              </a:tr>
              <a:tr h="207614">
                <a:tc>
                  <a:txBody>
                    <a:bodyPr/>
                    <a:lstStyle/>
                    <a:p>
                      <a:pPr algn="ctr" fontAlgn="b"/>
                      <a:r>
                        <a:rPr lang="en-US" sz="1400" b="0" i="0" u="none" strike="noStrike">
                          <a:solidFill>
                            <a:srgbClr val="000000"/>
                          </a:solidFill>
                          <a:effectLst/>
                          <a:latin typeface="Calibri"/>
                        </a:rPr>
                        <a:t>16</a:t>
                      </a:r>
                    </a:p>
                  </a:txBody>
                  <a:tcPr marL="9525" marR="9525" marT="9525" marB="0" anchor="b"/>
                </a:tc>
                <a:tc>
                  <a:txBody>
                    <a:bodyPr/>
                    <a:lstStyle/>
                    <a:p>
                      <a:pPr algn="l" fontAlgn="b"/>
                      <a:r>
                        <a:rPr lang="en-US" sz="1400" b="0" i="0" u="none" strike="noStrike">
                          <a:solidFill>
                            <a:srgbClr val="000000"/>
                          </a:solidFill>
                          <a:effectLst/>
                          <a:latin typeface="Calibri"/>
                        </a:rPr>
                        <a:t>Bali</a:t>
                      </a:r>
                    </a:p>
                  </a:txBody>
                  <a:tcPr marL="9525" marR="9525" marT="9525" marB="0" anchor="b"/>
                </a:tc>
              </a:tr>
              <a:tr h="207614">
                <a:tc>
                  <a:txBody>
                    <a:bodyPr/>
                    <a:lstStyle/>
                    <a:p>
                      <a:pPr algn="ctr" fontAlgn="b"/>
                      <a:r>
                        <a:rPr lang="en-US" sz="1400" b="0" i="0" u="none" strike="noStrike">
                          <a:solidFill>
                            <a:srgbClr val="000000"/>
                          </a:solidFill>
                          <a:effectLst/>
                          <a:latin typeface="Calibri"/>
                        </a:rPr>
                        <a:t>17</a:t>
                      </a:r>
                    </a:p>
                  </a:txBody>
                  <a:tcPr marL="9525" marR="9525" marT="9525" marB="0" anchor="b"/>
                </a:tc>
                <a:tc>
                  <a:txBody>
                    <a:bodyPr/>
                    <a:lstStyle/>
                    <a:p>
                      <a:pPr algn="l" fontAlgn="b"/>
                      <a:r>
                        <a:rPr lang="en-US" sz="1400" b="0" i="0" u="none" strike="noStrike">
                          <a:solidFill>
                            <a:srgbClr val="000000"/>
                          </a:solidFill>
                          <a:effectLst/>
                          <a:latin typeface="Calibri"/>
                        </a:rPr>
                        <a:t>NTB</a:t>
                      </a:r>
                    </a:p>
                  </a:txBody>
                  <a:tcPr marL="9525" marR="9525" marT="9525" marB="0" anchor="b"/>
                </a:tc>
              </a:tr>
              <a:tr h="207614">
                <a:tc>
                  <a:txBody>
                    <a:bodyPr/>
                    <a:lstStyle/>
                    <a:p>
                      <a:pPr algn="ctr" fontAlgn="b"/>
                      <a:r>
                        <a:rPr lang="en-US" sz="1400" b="0" i="0" u="none" strike="noStrike">
                          <a:solidFill>
                            <a:srgbClr val="000000"/>
                          </a:solidFill>
                          <a:effectLst/>
                          <a:latin typeface="Calibri"/>
                        </a:rPr>
                        <a:t>18</a:t>
                      </a:r>
                    </a:p>
                  </a:txBody>
                  <a:tcPr marL="9525" marR="9525" marT="9525" marB="0" anchor="b"/>
                </a:tc>
                <a:tc>
                  <a:txBody>
                    <a:bodyPr/>
                    <a:lstStyle/>
                    <a:p>
                      <a:pPr algn="l" fontAlgn="b"/>
                      <a:r>
                        <a:rPr lang="en-US" sz="1400" b="0" i="0" u="none" strike="noStrike" dirty="0">
                          <a:solidFill>
                            <a:srgbClr val="000000"/>
                          </a:solidFill>
                          <a:effectLst/>
                          <a:latin typeface="Calibri"/>
                        </a:rPr>
                        <a:t>Kalimantan Tengah</a:t>
                      </a:r>
                    </a:p>
                  </a:txBody>
                  <a:tcPr marL="9525" marR="9525" marT="9525" marB="0" anchor="b"/>
                </a:tc>
              </a:tr>
              <a:tr h="207614">
                <a:tc>
                  <a:txBody>
                    <a:bodyPr/>
                    <a:lstStyle/>
                    <a:p>
                      <a:pPr algn="ctr" fontAlgn="b"/>
                      <a:r>
                        <a:rPr lang="en-US" sz="1400" b="0" i="0" u="none" strike="noStrike">
                          <a:solidFill>
                            <a:srgbClr val="000000"/>
                          </a:solidFill>
                          <a:effectLst/>
                          <a:latin typeface="Calibri"/>
                        </a:rPr>
                        <a:t>19</a:t>
                      </a:r>
                    </a:p>
                  </a:txBody>
                  <a:tcPr marL="9525" marR="9525" marT="9525" marB="0" anchor="b"/>
                </a:tc>
                <a:tc>
                  <a:txBody>
                    <a:bodyPr/>
                    <a:lstStyle/>
                    <a:p>
                      <a:pPr algn="l" fontAlgn="b"/>
                      <a:r>
                        <a:rPr lang="en-US" sz="1400" b="0" i="0" u="none" strike="noStrike">
                          <a:solidFill>
                            <a:srgbClr val="000000"/>
                          </a:solidFill>
                          <a:effectLst/>
                          <a:latin typeface="Calibri"/>
                        </a:rPr>
                        <a:t>Kalimantan Selatan</a:t>
                      </a:r>
                    </a:p>
                  </a:txBody>
                  <a:tcPr marL="9525" marR="9525" marT="9525" marB="0" anchor="b"/>
                </a:tc>
              </a:tr>
              <a:tr h="207614">
                <a:tc>
                  <a:txBody>
                    <a:bodyPr/>
                    <a:lstStyle/>
                    <a:p>
                      <a:pPr algn="ctr" fontAlgn="b"/>
                      <a:r>
                        <a:rPr lang="en-US" sz="1400" b="0" i="0" u="none" strike="noStrike">
                          <a:solidFill>
                            <a:srgbClr val="000000"/>
                          </a:solidFill>
                          <a:effectLst/>
                          <a:latin typeface="Calibri"/>
                        </a:rPr>
                        <a:t>20</a:t>
                      </a:r>
                    </a:p>
                  </a:txBody>
                  <a:tcPr marL="9525" marR="9525" marT="9525" marB="0" anchor="b"/>
                </a:tc>
                <a:tc>
                  <a:txBody>
                    <a:bodyPr/>
                    <a:lstStyle/>
                    <a:p>
                      <a:pPr algn="l" fontAlgn="b"/>
                      <a:r>
                        <a:rPr lang="en-US" sz="1400" b="0" i="0" u="none" strike="noStrike">
                          <a:solidFill>
                            <a:srgbClr val="000000"/>
                          </a:solidFill>
                          <a:effectLst/>
                          <a:latin typeface="Calibri"/>
                        </a:rPr>
                        <a:t>Kalimantan Timur</a:t>
                      </a:r>
                    </a:p>
                  </a:txBody>
                  <a:tcPr marL="9525" marR="9525" marT="9525" marB="0" anchor="b"/>
                </a:tc>
              </a:tr>
              <a:tr h="207614">
                <a:tc>
                  <a:txBody>
                    <a:bodyPr/>
                    <a:lstStyle/>
                    <a:p>
                      <a:pPr algn="ctr" fontAlgn="b"/>
                      <a:r>
                        <a:rPr lang="en-US" sz="1400" b="0" i="0" u="none" strike="noStrike">
                          <a:solidFill>
                            <a:srgbClr val="000000"/>
                          </a:solidFill>
                          <a:effectLst/>
                          <a:latin typeface="Calibri"/>
                        </a:rPr>
                        <a:t>21</a:t>
                      </a:r>
                    </a:p>
                  </a:txBody>
                  <a:tcPr marL="9525" marR="9525" marT="9525" marB="0" anchor="b"/>
                </a:tc>
                <a:tc>
                  <a:txBody>
                    <a:bodyPr/>
                    <a:lstStyle/>
                    <a:p>
                      <a:pPr algn="l" fontAlgn="b"/>
                      <a:r>
                        <a:rPr lang="en-US" sz="1400" b="0" i="0" u="none" strike="noStrike">
                          <a:solidFill>
                            <a:srgbClr val="000000"/>
                          </a:solidFill>
                          <a:effectLst/>
                          <a:latin typeface="Calibri"/>
                        </a:rPr>
                        <a:t>Kalimantan Utara</a:t>
                      </a:r>
                    </a:p>
                  </a:txBody>
                  <a:tcPr marL="9525" marR="9525" marT="9525" marB="0" anchor="b"/>
                </a:tc>
              </a:tr>
              <a:tr h="207614">
                <a:tc>
                  <a:txBody>
                    <a:bodyPr/>
                    <a:lstStyle/>
                    <a:p>
                      <a:pPr algn="ctr" fontAlgn="b"/>
                      <a:r>
                        <a:rPr lang="en-US" sz="1400" b="0" i="0" u="none" strike="noStrike">
                          <a:solidFill>
                            <a:srgbClr val="000000"/>
                          </a:solidFill>
                          <a:effectLst/>
                          <a:latin typeface="Calibri"/>
                        </a:rPr>
                        <a:t>22</a:t>
                      </a:r>
                    </a:p>
                  </a:txBody>
                  <a:tcPr marL="9525" marR="9525" marT="9525" marB="0" anchor="b"/>
                </a:tc>
                <a:tc>
                  <a:txBody>
                    <a:bodyPr/>
                    <a:lstStyle/>
                    <a:p>
                      <a:pPr algn="l" fontAlgn="b"/>
                      <a:r>
                        <a:rPr lang="en-US" sz="1400" b="0" i="0" u="none" strike="noStrike" dirty="0">
                          <a:solidFill>
                            <a:srgbClr val="000000"/>
                          </a:solidFill>
                          <a:effectLst/>
                          <a:latin typeface="Calibri"/>
                        </a:rPr>
                        <a:t>Sulawesi Utara</a:t>
                      </a:r>
                    </a:p>
                  </a:txBody>
                  <a:tcPr marL="9525" marR="9525" marT="9525" marB="0" anchor="b"/>
                </a:tc>
              </a:tr>
              <a:tr h="207614">
                <a:tc>
                  <a:txBody>
                    <a:bodyPr/>
                    <a:lstStyle/>
                    <a:p>
                      <a:pPr algn="ctr" fontAlgn="b"/>
                      <a:r>
                        <a:rPr lang="en-US" sz="1400" b="0" i="0" u="none" strike="noStrike">
                          <a:solidFill>
                            <a:srgbClr val="000000"/>
                          </a:solidFill>
                          <a:effectLst/>
                          <a:latin typeface="Calibri"/>
                        </a:rPr>
                        <a:t>23</a:t>
                      </a:r>
                    </a:p>
                  </a:txBody>
                  <a:tcPr marL="9525" marR="9525" marT="9525" marB="0" anchor="b"/>
                </a:tc>
                <a:tc>
                  <a:txBody>
                    <a:bodyPr/>
                    <a:lstStyle/>
                    <a:p>
                      <a:pPr algn="l" fontAlgn="b"/>
                      <a:r>
                        <a:rPr lang="en-US" sz="1400" b="0" i="0" u="none" strike="noStrike" dirty="0">
                          <a:solidFill>
                            <a:srgbClr val="000000"/>
                          </a:solidFill>
                          <a:effectLst/>
                          <a:latin typeface="Calibri"/>
                        </a:rPr>
                        <a:t>Sulawesi Tengah</a:t>
                      </a:r>
                    </a:p>
                  </a:txBody>
                  <a:tcPr marL="9525" marR="9525" marT="9525" marB="0" anchor="b"/>
                </a:tc>
              </a:tr>
              <a:tr h="207614">
                <a:tc>
                  <a:txBody>
                    <a:bodyPr/>
                    <a:lstStyle/>
                    <a:p>
                      <a:pPr algn="ctr" fontAlgn="b"/>
                      <a:r>
                        <a:rPr lang="en-US" sz="1400" b="0" i="0" u="none" strike="noStrike">
                          <a:solidFill>
                            <a:srgbClr val="000000"/>
                          </a:solidFill>
                          <a:effectLst/>
                          <a:latin typeface="Calibri"/>
                        </a:rPr>
                        <a:t>24</a:t>
                      </a:r>
                    </a:p>
                  </a:txBody>
                  <a:tcPr marL="9525" marR="9525" marT="9525" marB="0" anchor="b"/>
                </a:tc>
                <a:tc>
                  <a:txBody>
                    <a:bodyPr/>
                    <a:lstStyle/>
                    <a:p>
                      <a:pPr algn="l" fontAlgn="b"/>
                      <a:r>
                        <a:rPr lang="en-US" sz="1400" b="0" i="0" u="none" strike="noStrike" dirty="0">
                          <a:solidFill>
                            <a:srgbClr val="000000"/>
                          </a:solidFill>
                          <a:effectLst/>
                          <a:latin typeface="Calibri"/>
                        </a:rPr>
                        <a:t>Sulawesi Selatan </a:t>
                      </a:r>
                    </a:p>
                  </a:txBody>
                  <a:tcPr marL="9525" marR="9525" marT="9525" marB="0" anchor="b"/>
                </a:tc>
              </a:tr>
              <a:tr h="207614">
                <a:tc>
                  <a:txBody>
                    <a:bodyPr/>
                    <a:lstStyle/>
                    <a:p>
                      <a:pPr algn="ctr" fontAlgn="b"/>
                      <a:r>
                        <a:rPr lang="en-US" sz="1400" b="0" i="0" u="none" strike="noStrike">
                          <a:solidFill>
                            <a:srgbClr val="000000"/>
                          </a:solidFill>
                          <a:effectLst/>
                          <a:latin typeface="Calibri"/>
                        </a:rPr>
                        <a:t>25</a:t>
                      </a:r>
                    </a:p>
                  </a:txBody>
                  <a:tcPr marL="9525" marR="9525" marT="9525" marB="0" anchor="b"/>
                </a:tc>
                <a:tc>
                  <a:txBody>
                    <a:bodyPr/>
                    <a:lstStyle/>
                    <a:p>
                      <a:pPr algn="l" fontAlgn="b"/>
                      <a:r>
                        <a:rPr lang="en-US" sz="1400" b="0" i="0" u="none" strike="noStrike" dirty="0">
                          <a:solidFill>
                            <a:srgbClr val="000000"/>
                          </a:solidFill>
                          <a:effectLst/>
                          <a:latin typeface="Calibri"/>
                        </a:rPr>
                        <a:t>Sulawesi Tenggara</a:t>
                      </a:r>
                    </a:p>
                  </a:txBody>
                  <a:tcPr marL="9525" marR="9525" marT="9525" marB="0" anchor="b"/>
                </a:tc>
              </a:tr>
              <a:tr h="207614">
                <a:tc>
                  <a:txBody>
                    <a:bodyPr/>
                    <a:lstStyle/>
                    <a:p>
                      <a:pPr algn="ctr" fontAlgn="b"/>
                      <a:r>
                        <a:rPr lang="en-US" sz="1400" b="0" i="0" u="none" strike="noStrike">
                          <a:solidFill>
                            <a:srgbClr val="000000"/>
                          </a:solidFill>
                          <a:effectLst/>
                          <a:latin typeface="Calibri"/>
                        </a:rPr>
                        <a:t>26</a:t>
                      </a:r>
                    </a:p>
                  </a:txBody>
                  <a:tcPr marL="9525" marR="9525" marT="9525" marB="0" anchor="b"/>
                </a:tc>
                <a:tc>
                  <a:txBody>
                    <a:bodyPr/>
                    <a:lstStyle/>
                    <a:p>
                      <a:pPr algn="l" fontAlgn="b"/>
                      <a:r>
                        <a:rPr lang="en-US" sz="1400" b="0" i="0" u="none" strike="noStrike" dirty="0" err="1">
                          <a:solidFill>
                            <a:srgbClr val="000000"/>
                          </a:solidFill>
                          <a:effectLst/>
                          <a:latin typeface="Calibri"/>
                        </a:rPr>
                        <a:t>Gorontalo</a:t>
                      </a:r>
                      <a:endParaRPr lang="en-US" sz="1400" b="0" i="0" u="none" strike="noStrike" dirty="0">
                        <a:solidFill>
                          <a:srgbClr val="000000"/>
                        </a:solidFill>
                        <a:effectLst/>
                        <a:latin typeface="Calibri"/>
                      </a:endParaRPr>
                    </a:p>
                  </a:txBody>
                  <a:tcPr marL="9525" marR="9525" marT="9525" marB="0" anchor="b"/>
                </a:tc>
              </a:tr>
              <a:tr h="207614">
                <a:tc>
                  <a:txBody>
                    <a:bodyPr/>
                    <a:lstStyle/>
                    <a:p>
                      <a:pPr algn="ctr" fontAlgn="b"/>
                      <a:r>
                        <a:rPr lang="en-US" sz="1400" b="0" i="0" u="none" strike="noStrike">
                          <a:solidFill>
                            <a:srgbClr val="000000"/>
                          </a:solidFill>
                          <a:effectLst/>
                          <a:latin typeface="Calibri"/>
                        </a:rPr>
                        <a:t>27</a:t>
                      </a:r>
                    </a:p>
                  </a:txBody>
                  <a:tcPr marL="9525" marR="9525" marT="9525" marB="0" anchor="b"/>
                </a:tc>
                <a:tc>
                  <a:txBody>
                    <a:bodyPr/>
                    <a:lstStyle/>
                    <a:p>
                      <a:pPr algn="l" fontAlgn="b"/>
                      <a:r>
                        <a:rPr lang="en-US" sz="1400" b="0" i="0" u="none" strike="noStrike" dirty="0">
                          <a:solidFill>
                            <a:srgbClr val="000000"/>
                          </a:solidFill>
                          <a:effectLst/>
                          <a:latin typeface="Calibri"/>
                        </a:rPr>
                        <a:t>Sulawesi Barat</a:t>
                      </a:r>
                    </a:p>
                  </a:txBody>
                  <a:tcPr marL="9525" marR="9525" marT="9525" marB="0" anchor="b"/>
                </a:tc>
              </a:tr>
              <a:tr h="207614">
                <a:tc>
                  <a:txBody>
                    <a:bodyPr/>
                    <a:lstStyle/>
                    <a:p>
                      <a:pPr algn="ctr" fontAlgn="b"/>
                      <a:endParaRPr lang="en-US" sz="1100" b="0" i="0" u="none" strike="noStrike" dirty="0">
                        <a:solidFill>
                          <a:srgbClr val="000000"/>
                        </a:solidFill>
                        <a:effectLst/>
                        <a:latin typeface="Calibri"/>
                      </a:endParaRPr>
                    </a:p>
                  </a:txBody>
                  <a:tcPr marL="9525" marR="9525" marT="9525" marB="0" anchor="b"/>
                </a:tc>
                <a:tc>
                  <a:txBody>
                    <a:bodyPr/>
                    <a:lstStyle/>
                    <a:p>
                      <a:pPr algn="l" fontAlgn="b"/>
                      <a:endParaRPr lang="en-US" sz="11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xmlns="" val="106087063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714" name="Line 2"/>
          <p:cNvSpPr>
            <a:spLocks noChangeShapeType="1"/>
          </p:cNvSpPr>
          <p:nvPr>
            <p:custDataLst>
              <p:tags r:id="rId2"/>
            </p:custDataLst>
          </p:nvPr>
        </p:nvSpPr>
        <p:spPr bwMode="auto">
          <a:xfrm>
            <a:off x="1249363" y="5799138"/>
            <a:ext cx="7208837" cy="0"/>
          </a:xfrm>
          <a:prstGeom prst="line">
            <a:avLst/>
          </a:prstGeom>
          <a:noFill/>
          <a:ln w="57150">
            <a:solidFill>
              <a:schemeClr val="tx2"/>
            </a:solidFill>
            <a:round/>
            <a:headEnd/>
            <a:tailEnd type="triangle" w="med" len="med"/>
          </a:ln>
          <a:effectLst/>
        </p:spPr>
        <p:txBody>
          <a:bodyPr>
            <a:spAutoFit/>
          </a:bodyPr>
          <a:lstStyle/>
          <a:p>
            <a:pPr>
              <a:defRPr/>
            </a:pPr>
            <a:endParaRPr lang="en-US"/>
          </a:p>
        </p:txBody>
      </p:sp>
      <p:sp>
        <p:nvSpPr>
          <p:cNvPr id="627715" name="Line 3"/>
          <p:cNvSpPr>
            <a:spLocks noChangeShapeType="1"/>
          </p:cNvSpPr>
          <p:nvPr>
            <p:custDataLst>
              <p:tags r:id="rId3"/>
            </p:custDataLst>
          </p:nvPr>
        </p:nvSpPr>
        <p:spPr bwMode="auto">
          <a:xfrm flipH="1" flipV="1">
            <a:off x="1242990" y="1898319"/>
            <a:ext cx="15875" cy="3916363"/>
          </a:xfrm>
          <a:prstGeom prst="line">
            <a:avLst/>
          </a:prstGeom>
          <a:noFill/>
          <a:ln w="57150">
            <a:solidFill>
              <a:schemeClr val="tx2"/>
            </a:solidFill>
            <a:round/>
            <a:headEnd/>
            <a:tailEnd type="triangle" w="med" len="med"/>
          </a:ln>
          <a:effectLst/>
        </p:spPr>
        <p:txBody>
          <a:bodyPr>
            <a:spAutoFit/>
          </a:bodyPr>
          <a:lstStyle/>
          <a:p>
            <a:pPr>
              <a:defRPr/>
            </a:pPr>
            <a:endParaRPr lang="en-US"/>
          </a:p>
        </p:txBody>
      </p:sp>
      <p:sp>
        <p:nvSpPr>
          <p:cNvPr id="22532" name="Text Box 4"/>
          <p:cNvSpPr txBox="1">
            <a:spLocks noChangeArrowheads="1"/>
          </p:cNvSpPr>
          <p:nvPr>
            <p:custDataLst>
              <p:tags r:id="rId4"/>
            </p:custDataLst>
          </p:nvPr>
        </p:nvSpPr>
        <p:spPr bwMode="auto">
          <a:xfrm>
            <a:off x="1907704" y="5862638"/>
            <a:ext cx="6321896" cy="369332"/>
          </a:xfrm>
          <a:prstGeom prst="rect">
            <a:avLst/>
          </a:prstGeom>
          <a:noFill/>
          <a:ln w="3175">
            <a:noFill/>
            <a:miter lim="800000"/>
            <a:headEnd/>
            <a:tailEnd/>
          </a:ln>
        </p:spPr>
        <p:txBody>
          <a:bodyPr wrap="square">
            <a:normAutofit/>
          </a:bodyPr>
          <a:lstStyle/>
          <a:p>
            <a:pPr algn="just"/>
            <a:r>
              <a:rPr lang="en-US" b="1" dirty="0" err="1" smtClean="0"/>
              <a:t>Agustus</a:t>
            </a:r>
            <a:r>
              <a:rPr lang="en-US" b="1" dirty="0" smtClean="0"/>
              <a:t>                              September-</a:t>
            </a:r>
            <a:r>
              <a:rPr lang="en-US" b="1" dirty="0" err="1" smtClean="0"/>
              <a:t>Oktober</a:t>
            </a:r>
            <a:r>
              <a:rPr lang="en-US" b="1" dirty="0" smtClean="0"/>
              <a:t>               November </a:t>
            </a:r>
            <a:endParaRPr lang="en-US" b="1" dirty="0">
              <a:effectLst/>
            </a:endParaRPr>
          </a:p>
        </p:txBody>
      </p:sp>
      <p:sp>
        <p:nvSpPr>
          <p:cNvPr id="627722" name="AutoShape 10"/>
          <p:cNvSpPr>
            <a:spLocks noChangeArrowheads="1"/>
          </p:cNvSpPr>
          <p:nvPr>
            <p:custDataLst>
              <p:tags r:id="rId5"/>
            </p:custDataLst>
          </p:nvPr>
        </p:nvSpPr>
        <p:spPr bwMode="invGray">
          <a:xfrm>
            <a:off x="1756484" y="4329094"/>
            <a:ext cx="1753651" cy="1222157"/>
          </a:xfrm>
          <a:prstGeom prst="round2DiagRect">
            <a:avLst/>
          </a:prstGeom>
          <a:solidFill>
            <a:schemeClr val="bg1"/>
          </a:solidFill>
          <a:ln w="12700">
            <a:solidFill>
              <a:schemeClr val="tx2"/>
            </a:solidFill>
            <a:round/>
            <a:headEnd/>
            <a:tailEnd/>
          </a:ln>
          <a:effectLst>
            <a:outerShdw blurRad="50800" dist="38100" dir="2700000" algn="tl" rotWithShape="0">
              <a:prstClr val="black">
                <a:alpha val="40000"/>
              </a:prstClr>
            </a:outerShdw>
          </a:effectLst>
        </p:spPr>
        <p:txBody>
          <a:bodyPr wrap="square" lIns="45720" rIns="45720" anchor="ctr">
            <a:noAutofit/>
          </a:bodyPr>
          <a:lstStyle/>
          <a:p>
            <a:pPr algn="ctr">
              <a:defRPr/>
            </a:pPr>
            <a:r>
              <a:rPr lang="en-US" sz="2000" dirty="0" err="1" smtClean="0">
                <a:latin typeface="Segoe Semibold" pitchFamily="34" charset="0"/>
              </a:rPr>
              <a:t>Persiapan</a:t>
            </a:r>
            <a:r>
              <a:rPr lang="en-US" sz="2000" dirty="0" smtClean="0">
                <a:latin typeface="Segoe Semibold" pitchFamily="34" charset="0"/>
              </a:rPr>
              <a:t> </a:t>
            </a:r>
            <a:r>
              <a:rPr lang="en-US" sz="2000" dirty="0" err="1" smtClean="0">
                <a:latin typeface="Segoe Semibold" pitchFamily="34" charset="0"/>
              </a:rPr>
              <a:t>tim</a:t>
            </a:r>
            <a:r>
              <a:rPr lang="en-US" sz="2000" dirty="0" smtClean="0">
                <a:latin typeface="Segoe Semibold" pitchFamily="34" charset="0"/>
              </a:rPr>
              <a:t> </a:t>
            </a:r>
            <a:r>
              <a:rPr lang="en-US" sz="2000" dirty="0" err="1" smtClean="0">
                <a:latin typeface="Segoe Semibold" pitchFamily="34" charset="0"/>
              </a:rPr>
              <a:t>penilai</a:t>
            </a:r>
            <a:r>
              <a:rPr lang="en-US" sz="2000" dirty="0" smtClean="0">
                <a:latin typeface="Segoe Semibold" pitchFamily="34" charset="0"/>
              </a:rPr>
              <a:t> (</a:t>
            </a:r>
            <a:r>
              <a:rPr lang="en-US" sz="2000" dirty="0" err="1" smtClean="0">
                <a:latin typeface="Segoe Semibold" pitchFamily="34" charset="0"/>
              </a:rPr>
              <a:t>konsultan</a:t>
            </a:r>
            <a:r>
              <a:rPr lang="en-US" sz="2000" dirty="0" smtClean="0">
                <a:latin typeface="Segoe Semibold" pitchFamily="34" charset="0"/>
              </a:rPr>
              <a:t>)</a:t>
            </a:r>
            <a:endParaRPr lang="en-US" sz="2000" dirty="0"/>
          </a:p>
        </p:txBody>
      </p:sp>
      <p:sp>
        <p:nvSpPr>
          <p:cNvPr id="627725" name="AutoShape 13"/>
          <p:cNvSpPr>
            <a:spLocks noChangeArrowheads="1"/>
          </p:cNvSpPr>
          <p:nvPr>
            <p:custDataLst>
              <p:tags r:id="rId6"/>
            </p:custDataLst>
          </p:nvPr>
        </p:nvSpPr>
        <p:spPr bwMode="invGray">
          <a:xfrm>
            <a:off x="6335671" y="2089798"/>
            <a:ext cx="1743878" cy="1212785"/>
          </a:xfrm>
          <a:prstGeom prst="round2DiagRect">
            <a:avLst/>
          </a:prstGeom>
          <a:solidFill>
            <a:schemeClr val="bg1"/>
          </a:solidFill>
          <a:ln w="12700">
            <a:solidFill>
              <a:schemeClr val="tx2"/>
            </a:solidFill>
            <a:round/>
            <a:headEnd/>
            <a:tailEnd/>
          </a:ln>
          <a:effectLst>
            <a:outerShdw blurRad="50800" dist="38100" dir="2700000" algn="tl" rotWithShape="0">
              <a:prstClr val="black">
                <a:alpha val="40000"/>
              </a:prstClr>
            </a:outerShdw>
          </a:effectLst>
        </p:spPr>
        <p:txBody>
          <a:bodyPr wrap="square" lIns="45720" rIns="45720" anchor="ctr">
            <a:noAutofit/>
          </a:bodyPr>
          <a:lstStyle/>
          <a:p>
            <a:pPr algn="ctr">
              <a:defRPr/>
            </a:pPr>
            <a:r>
              <a:rPr lang="en-US" b="1" dirty="0" err="1" smtClean="0">
                <a:latin typeface="Segoe Semibold" pitchFamily="34" charset="0"/>
              </a:rPr>
              <a:t>Pengumuman</a:t>
            </a:r>
            <a:r>
              <a:rPr lang="en-US" b="1" dirty="0" smtClean="0">
                <a:latin typeface="Segoe Semibold" pitchFamily="34" charset="0"/>
              </a:rPr>
              <a:t> </a:t>
            </a:r>
            <a:r>
              <a:rPr lang="en-US" b="1" dirty="0" err="1" smtClean="0">
                <a:latin typeface="Segoe Semibold" pitchFamily="34" charset="0"/>
              </a:rPr>
              <a:t>dlm</a:t>
            </a:r>
            <a:r>
              <a:rPr lang="en-US" b="1" dirty="0" smtClean="0">
                <a:latin typeface="Segoe Semibold" pitchFamily="34" charset="0"/>
              </a:rPr>
              <a:t> HKN 201</a:t>
            </a:r>
            <a:r>
              <a:rPr lang="id-ID" b="1" dirty="0" smtClean="0">
                <a:latin typeface="Segoe Semibold" pitchFamily="34" charset="0"/>
              </a:rPr>
              <a:t>6</a:t>
            </a:r>
            <a:endParaRPr lang="en-US" b="1" dirty="0"/>
          </a:p>
        </p:txBody>
      </p:sp>
      <p:sp>
        <p:nvSpPr>
          <p:cNvPr id="627728" name="Rectangle 16"/>
          <p:cNvSpPr>
            <a:spLocks noGrp="1" noChangeArrowheads="1"/>
          </p:cNvSpPr>
          <p:nvPr>
            <p:ph type="title"/>
            <p:custDataLst>
              <p:tags r:id="rId7"/>
            </p:custDataLst>
          </p:nvPr>
        </p:nvSpPr>
        <p:spPr>
          <a:xfrm>
            <a:off x="841248" y="301752"/>
            <a:ext cx="8077200" cy="1143000"/>
          </a:xfrm>
        </p:spPr>
        <p:txBody>
          <a:bodyPr>
            <a:noAutofit/>
          </a:bodyPr>
          <a:lstStyle/>
          <a:p>
            <a:pPr>
              <a:defRPr/>
            </a:pPr>
            <a:r>
              <a:rPr lang="en-US" sz="3200" b="1" dirty="0" err="1" smtClean="0">
                <a:solidFill>
                  <a:srgbClr val="002060"/>
                </a:solidFill>
              </a:rPr>
              <a:t>Penilaian</a:t>
            </a:r>
            <a:r>
              <a:rPr lang="en-US" sz="3200" b="1" dirty="0" smtClean="0">
                <a:solidFill>
                  <a:srgbClr val="002060"/>
                </a:solidFill>
              </a:rPr>
              <a:t> Web e-ASPIRASI </a:t>
            </a:r>
            <a:r>
              <a:rPr lang="id-ID" sz="3200" b="1" dirty="0" smtClean="0">
                <a:solidFill>
                  <a:srgbClr val="002060"/>
                </a:solidFill>
              </a:rPr>
              <a:t>2016</a:t>
            </a:r>
            <a:br>
              <a:rPr lang="id-ID" sz="3200" b="1" dirty="0" smtClean="0">
                <a:solidFill>
                  <a:srgbClr val="002060"/>
                </a:solidFill>
              </a:rPr>
            </a:br>
            <a:r>
              <a:rPr lang="id-ID" sz="3200" b="1" dirty="0" smtClean="0">
                <a:solidFill>
                  <a:srgbClr val="002060"/>
                </a:solidFill>
              </a:rPr>
              <a:t>di internal </a:t>
            </a:r>
            <a:r>
              <a:rPr lang="en-US" sz="3200" b="1" dirty="0" err="1">
                <a:solidFill>
                  <a:srgbClr val="002060"/>
                </a:solidFill>
              </a:rPr>
              <a:t>Kementerian</a:t>
            </a:r>
            <a:r>
              <a:rPr lang="en-US" sz="3200" b="1" dirty="0">
                <a:solidFill>
                  <a:srgbClr val="002060"/>
                </a:solidFill>
              </a:rPr>
              <a:t> </a:t>
            </a:r>
            <a:r>
              <a:rPr lang="en-US" sz="3200" b="1" dirty="0" err="1">
                <a:solidFill>
                  <a:srgbClr val="002060"/>
                </a:solidFill>
              </a:rPr>
              <a:t>Kesehatan</a:t>
            </a:r>
            <a:endParaRPr lang="en-US" sz="3200" b="1" dirty="0" smtClean="0">
              <a:solidFill>
                <a:srgbClr val="002060"/>
              </a:solidFill>
            </a:endParaRPr>
          </a:p>
        </p:txBody>
      </p:sp>
      <p:sp>
        <p:nvSpPr>
          <p:cNvPr id="17" name="AutoShape 10"/>
          <p:cNvSpPr>
            <a:spLocks noChangeArrowheads="1"/>
          </p:cNvSpPr>
          <p:nvPr>
            <p:custDataLst>
              <p:tags r:id="rId8"/>
            </p:custDataLst>
          </p:nvPr>
        </p:nvSpPr>
        <p:spPr bwMode="invGray">
          <a:xfrm>
            <a:off x="4191000" y="3276600"/>
            <a:ext cx="1753651" cy="1222157"/>
          </a:xfrm>
          <a:prstGeom prst="round2DiagRect">
            <a:avLst/>
          </a:prstGeom>
          <a:solidFill>
            <a:schemeClr val="bg1"/>
          </a:solidFill>
          <a:ln w="12700">
            <a:solidFill>
              <a:schemeClr val="tx2"/>
            </a:solidFill>
            <a:round/>
            <a:headEnd/>
            <a:tailEnd/>
          </a:ln>
          <a:effectLst>
            <a:outerShdw blurRad="50800" dist="38100" dir="2700000" algn="tl" rotWithShape="0">
              <a:prstClr val="black">
                <a:alpha val="40000"/>
              </a:prstClr>
            </a:outerShdw>
          </a:effectLst>
        </p:spPr>
        <p:txBody>
          <a:bodyPr wrap="square" lIns="45720" rIns="45720" anchor="ctr">
            <a:noAutofit/>
          </a:bodyPr>
          <a:lstStyle/>
          <a:p>
            <a:pPr algn="ctr">
              <a:defRPr/>
            </a:pPr>
            <a:r>
              <a:rPr lang="en-US" sz="1600" b="1" dirty="0" err="1" smtClean="0">
                <a:latin typeface="Segoe Semibold" pitchFamily="34" charset="0"/>
              </a:rPr>
              <a:t>Penilaian</a:t>
            </a:r>
            <a:r>
              <a:rPr lang="en-US" sz="1600" b="1" dirty="0" smtClean="0">
                <a:latin typeface="Segoe Semibold" pitchFamily="34" charset="0"/>
              </a:rPr>
              <a:t> Website internal </a:t>
            </a:r>
            <a:r>
              <a:rPr lang="en-US" sz="1600" b="1" dirty="0" err="1" smtClean="0">
                <a:latin typeface="Segoe Semibold" pitchFamily="34" charset="0"/>
              </a:rPr>
              <a:t>Kemenkes</a:t>
            </a:r>
            <a:endParaRPr lang="en-US" sz="1600" b="1" dirty="0"/>
          </a:p>
        </p:txBody>
      </p:sp>
      <p:sp>
        <p:nvSpPr>
          <p:cNvPr id="11" name="Freeform 15"/>
          <p:cNvSpPr>
            <a:spLocks/>
          </p:cNvSpPr>
          <p:nvPr>
            <p:custDataLst>
              <p:tags r:id="rId9"/>
            </p:custDataLst>
          </p:nvPr>
        </p:nvSpPr>
        <p:spPr bwMode="auto">
          <a:xfrm rot="21240482">
            <a:off x="2519412" y="1676400"/>
            <a:ext cx="3728988" cy="2313711"/>
          </a:xfrm>
          <a:custGeom>
            <a:avLst/>
            <a:gdLst/>
            <a:ahLst/>
            <a:cxnLst>
              <a:cxn ang="0">
                <a:pos x="0" y="1390"/>
              </a:cxn>
              <a:cxn ang="0">
                <a:pos x="1529" y="158"/>
              </a:cxn>
              <a:cxn ang="0">
                <a:pos x="1529" y="0"/>
              </a:cxn>
              <a:cxn ang="0">
                <a:pos x="2030" y="360"/>
              </a:cxn>
              <a:cxn ang="0">
                <a:pos x="1523" y="714"/>
              </a:cxn>
              <a:cxn ang="0">
                <a:pos x="1520" y="543"/>
              </a:cxn>
              <a:cxn ang="0">
                <a:pos x="0" y="1390"/>
              </a:cxn>
            </a:cxnLst>
            <a:rect l="0" t="0" r="r" b="b"/>
            <a:pathLst>
              <a:path w="2030" h="1390">
                <a:moveTo>
                  <a:pt x="0" y="1390"/>
                </a:moveTo>
                <a:cubicBezTo>
                  <a:pt x="131" y="796"/>
                  <a:pt x="676" y="220"/>
                  <a:pt x="1529" y="158"/>
                </a:cubicBezTo>
                <a:lnTo>
                  <a:pt x="1529" y="0"/>
                </a:lnTo>
                <a:lnTo>
                  <a:pt x="2030" y="360"/>
                </a:lnTo>
                <a:lnTo>
                  <a:pt x="1523" y="714"/>
                </a:lnTo>
                <a:lnTo>
                  <a:pt x="1520" y="543"/>
                </a:lnTo>
                <a:cubicBezTo>
                  <a:pt x="803" y="447"/>
                  <a:pt x="109" y="1123"/>
                  <a:pt x="0" y="1390"/>
                </a:cubicBezTo>
                <a:close/>
              </a:path>
            </a:pathLst>
          </a:custGeom>
          <a:gradFill rotWithShape="1">
            <a:gsLst>
              <a:gs pos="0">
                <a:schemeClr val="accent5"/>
              </a:gs>
              <a:gs pos="100000">
                <a:schemeClr val="accent4"/>
              </a:gs>
            </a:gsLst>
            <a:lin ang="18900000" scaled="1"/>
          </a:gradFill>
          <a:ln w="3175" cap="flat" cmpd="sng">
            <a:noFill/>
            <a:prstDash val="solid"/>
            <a:round/>
            <a:headEnd/>
            <a:tailEnd/>
          </a:ln>
          <a:effectLst/>
        </p:spPr>
        <p:txBody>
          <a:bodyPr wrap="none" anchor="ctr">
            <a:noAutofit/>
          </a:bodyPr>
          <a:lstStyle/>
          <a:p>
            <a:pPr>
              <a:defRPr/>
            </a:pPr>
            <a:endParaRPr lang="en-US"/>
          </a:p>
        </p:txBody>
      </p:sp>
    </p:spTree>
    <p:custDataLst>
      <p:tags r:id="rId1"/>
    </p:custDataLst>
    <p:extLst>
      <p:ext uri="{BB962C8B-B14F-4D97-AF65-F5344CB8AC3E}">
        <p14:creationId xmlns:p14="http://schemas.microsoft.com/office/powerpoint/2010/main" xmlns="" val="36497625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99392"/>
            <a:ext cx="8280920" cy="634082"/>
          </a:xfrm>
        </p:spPr>
        <p:txBody>
          <a:bodyPr/>
          <a:lstStyle/>
          <a:p>
            <a:r>
              <a:rPr lang="id-ID" sz="2800" b="1" dirty="0" smtClean="0"/>
              <a:t>Peserta e-Aspirasi 2016 : 27 </a:t>
            </a:r>
            <a:r>
              <a:rPr lang="en-US" sz="2800" b="1" dirty="0" smtClean="0"/>
              <a:t>u</a:t>
            </a:r>
            <a:r>
              <a:rPr lang="id-ID" sz="2800" b="1" dirty="0" smtClean="0"/>
              <a:t>nit</a:t>
            </a:r>
            <a:r>
              <a:rPr lang="en-US" sz="2800" b="1" dirty="0" smtClean="0"/>
              <a:t> internal </a:t>
            </a:r>
            <a:r>
              <a:rPr lang="en-US" sz="2800" b="1" dirty="0" err="1" smtClean="0"/>
              <a:t>Kemenkes</a:t>
            </a:r>
            <a:endParaRPr lang="id-ID" sz="28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4086608020"/>
              </p:ext>
            </p:extLst>
          </p:nvPr>
        </p:nvGraphicFramePr>
        <p:xfrm>
          <a:off x="611560" y="476672"/>
          <a:ext cx="6408712" cy="6117673"/>
        </p:xfrm>
        <a:graphic>
          <a:graphicData uri="http://schemas.openxmlformats.org/drawingml/2006/table">
            <a:tbl>
              <a:tblPr>
                <a:tableStyleId>{5C22544A-7EE6-4342-B048-85BDC9FD1C3A}</a:tableStyleId>
              </a:tblPr>
              <a:tblGrid>
                <a:gridCol w="269945"/>
                <a:gridCol w="6138767"/>
              </a:tblGrid>
              <a:tr h="290661">
                <a:tc gridSpan="2">
                  <a:txBody>
                    <a:bodyPr/>
                    <a:lstStyle/>
                    <a:p>
                      <a:pPr algn="l" fontAlgn="b"/>
                      <a:r>
                        <a:rPr lang="id-ID" sz="1400" b="1" i="0" u="none" strike="noStrike" dirty="0" smtClean="0">
                          <a:solidFill>
                            <a:srgbClr val="000000"/>
                          </a:solidFill>
                          <a:effectLst/>
                          <a:latin typeface="Calibri"/>
                        </a:rPr>
                        <a:t>  Unit Eselon I:</a:t>
                      </a:r>
                      <a:endParaRPr lang="fi-FI" sz="1400" b="1" i="0" u="none" strike="noStrike" dirty="0">
                        <a:solidFill>
                          <a:srgbClr val="000000"/>
                        </a:solidFill>
                        <a:effectLst/>
                        <a:latin typeface="Calibri"/>
                      </a:endParaRPr>
                    </a:p>
                  </a:txBody>
                  <a:tcPr marL="8074" marR="8074" marT="8074" marB="0" anchor="b"/>
                </a:tc>
                <a:tc hMerge="1">
                  <a:txBody>
                    <a:bodyPr/>
                    <a:lstStyle/>
                    <a:p>
                      <a:endParaRPr lang="id-ID"/>
                    </a:p>
                  </a:txBody>
                  <a:tcPr/>
                </a:tc>
              </a:tr>
              <a:tr h="207614">
                <a:tc>
                  <a:txBody>
                    <a:bodyPr/>
                    <a:lstStyle/>
                    <a:p>
                      <a:pPr algn="ctr" fontAlgn="b"/>
                      <a:r>
                        <a:rPr lang="id-ID" sz="900" u="none" strike="noStrike" dirty="0">
                          <a:effectLst/>
                        </a:rPr>
                        <a:t>1</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u="none" strike="noStrike" dirty="0" smtClean="0">
                          <a:effectLst/>
                        </a:rPr>
                        <a:t>Direktorat Jenderal Pelayanan Kesehatan</a:t>
                      </a:r>
                      <a:endParaRPr lang="id-ID" sz="900" b="0" i="0" u="none" strike="noStrike" dirty="0">
                        <a:solidFill>
                          <a:srgbClr val="000000"/>
                        </a:solidFill>
                        <a:effectLst/>
                        <a:latin typeface="Calibri"/>
                      </a:endParaRPr>
                    </a:p>
                  </a:txBody>
                  <a:tcPr marL="8074" marR="8074" marT="8074" marB="0" anchor="b"/>
                </a:tc>
              </a:tr>
              <a:tr h="207614">
                <a:tc>
                  <a:txBody>
                    <a:bodyPr/>
                    <a:lstStyle/>
                    <a:p>
                      <a:pPr algn="ctr" fontAlgn="b"/>
                      <a:r>
                        <a:rPr lang="id-ID" sz="900" u="none" strike="noStrike" dirty="0">
                          <a:effectLst/>
                        </a:rPr>
                        <a:t>2</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sv-SE" sz="900" u="none" strike="noStrike" dirty="0">
                          <a:effectLst/>
                        </a:rPr>
                        <a:t>Direktorat Jenderal </a:t>
                      </a:r>
                      <a:r>
                        <a:rPr lang="id-ID" sz="900" u="none" strike="noStrike" dirty="0" smtClean="0">
                          <a:effectLst/>
                        </a:rPr>
                        <a:t>Pencegahan dan Pengendalian Penyakit</a:t>
                      </a:r>
                      <a:endParaRPr lang="sv-SE" sz="900" b="0" i="0" u="none" strike="noStrike" dirty="0">
                        <a:solidFill>
                          <a:srgbClr val="000000"/>
                        </a:solidFill>
                        <a:effectLst/>
                        <a:latin typeface="Calibri"/>
                      </a:endParaRPr>
                    </a:p>
                  </a:txBody>
                  <a:tcPr marL="8074" marR="8074" marT="8074" marB="0" anchor="b"/>
                </a:tc>
              </a:tr>
              <a:tr h="207614">
                <a:tc>
                  <a:txBody>
                    <a:bodyPr/>
                    <a:lstStyle/>
                    <a:p>
                      <a:pPr algn="ctr" fontAlgn="b"/>
                      <a:r>
                        <a:rPr lang="id-ID" sz="900" u="none" strike="noStrike" dirty="0">
                          <a:effectLst/>
                        </a:rPr>
                        <a:t>3</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u="none" strike="noStrike" dirty="0">
                          <a:effectLst/>
                        </a:rPr>
                        <a:t>Direktorat Jenderal </a:t>
                      </a:r>
                      <a:r>
                        <a:rPr lang="id-ID" sz="900" u="none" strike="noStrike" dirty="0" smtClean="0">
                          <a:effectLst/>
                        </a:rPr>
                        <a:t>Kesehatan Masyarakat</a:t>
                      </a:r>
                      <a:endParaRPr lang="id-ID" sz="900" b="0" i="0" u="none" strike="noStrike" dirty="0">
                        <a:solidFill>
                          <a:srgbClr val="000000"/>
                        </a:solidFill>
                        <a:effectLst/>
                        <a:latin typeface="Calibri"/>
                      </a:endParaRPr>
                    </a:p>
                  </a:txBody>
                  <a:tcPr marL="8074" marR="8074" marT="8074" marB="0" anchor="b"/>
                </a:tc>
              </a:tr>
              <a:tr h="207614">
                <a:tc>
                  <a:txBody>
                    <a:bodyPr/>
                    <a:lstStyle/>
                    <a:p>
                      <a:pPr algn="ctr" fontAlgn="b"/>
                      <a:r>
                        <a:rPr lang="id-ID" sz="900" u="none" strike="noStrike" dirty="0">
                          <a:effectLst/>
                        </a:rPr>
                        <a:t>4</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u="none" strike="noStrike" dirty="0" smtClean="0">
                          <a:effectLst/>
                        </a:rPr>
                        <a:t>Direktorat Jenderal Kefarmasian</a:t>
                      </a:r>
                      <a:r>
                        <a:rPr lang="id-ID" sz="900" u="none" strike="noStrike" baseline="0" dirty="0" smtClean="0">
                          <a:effectLst/>
                        </a:rPr>
                        <a:t> dan Alat Kesehatan</a:t>
                      </a:r>
                      <a:endParaRPr lang="id-ID" sz="900" b="0" i="0" u="none" strike="noStrike" dirty="0">
                        <a:solidFill>
                          <a:srgbClr val="000000"/>
                        </a:solidFill>
                        <a:effectLst/>
                        <a:latin typeface="+mn-lt"/>
                      </a:endParaRPr>
                    </a:p>
                  </a:txBody>
                  <a:tcPr marL="8074" marR="8074" marT="8074" marB="0" anchor="b"/>
                </a:tc>
              </a:tr>
              <a:tr h="207614">
                <a:tc>
                  <a:txBody>
                    <a:bodyPr/>
                    <a:lstStyle/>
                    <a:p>
                      <a:pPr algn="ctr" fontAlgn="b"/>
                      <a:r>
                        <a:rPr lang="id-ID" sz="900" u="none" strike="noStrike" dirty="0">
                          <a:effectLst/>
                        </a:rPr>
                        <a:t>5</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u="none" strike="noStrike" dirty="0" smtClean="0">
                          <a:effectLst/>
                        </a:rPr>
                        <a:t>Inspektorat Jenderal</a:t>
                      </a:r>
                      <a:endParaRPr lang="id-ID" sz="900" b="0" i="0" u="none" strike="noStrike" dirty="0">
                        <a:solidFill>
                          <a:srgbClr val="000000"/>
                        </a:solidFill>
                        <a:effectLst/>
                        <a:latin typeface="Calibri"/>
                      </a:endParaRPr>
                    </a:p>
                  </a:txBody>
                  <a:tcPr marL="8074" marR="8074" marT="8074" marB="0" anchor="b"/>
                </a:tc>
              </a:tr>
              <a:tr h="207614">
                <a:tc>
                  <a:txBody>
                    <a:bodyPr/>
                    <a:lstStyle/>
                    <a:p>
                      <a:pPr algn="ctr" fontAlgn="b"/>
                      <a:r>
                        <a:rPr lang="id-ID" sz="900" u="none" strike="noStrike" dirty="0">
                          <a:effectLst/>
                        </a:rPr>
                        <a:t>6</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u="none" strike="noStrike" dirty="0" smtClean="0">
                          <a:effectLst/>
                        </a:rPr>
                        <a:t>Badan Penelitian dan Pengembangan Kesehatan</a:t>
                      </a:r>
                      <a:endParaRPr lang="id-ID" sz="900" b="0" i="0" u="none" strike="noStrike" dirty="0">
                        <a:solidFill>
                          <a:srgbClr val="000000"/>
                        </a:solidFill>
                        <a:effectLst/>
                        <a:latin typeface="Calibri"/>
                      </a:endParaRPr>
                    </a:p>
                  </a:txBody>
                  <a:tcPr marL="8074" marR="8074" marT="8074" marB="0" anchor="b"/>
                </a:tc>
              </a:tr>
              <a:tr h="207614">
                <a:tc>
                  <a:txBody>
                    <a:bodyPr/>
                    <a:lstStyle/>
                    <a:p>
                      <a:pPr algn="ctr" fontAlgn="b"/>
                      <a:r>
                        <a:rPr lang="id-ID" sz="900" u="none" strike="noStrike" dirty="0">
                          <a:effectLst/>
                        </a:rPr>
                        <a:t>7</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u="none" strike="noStrike" dirty="0" smtClean="0">
                          <a:effectLst/>
                        </a:rPr>
                        <a:t>Badan Pengembangan dan Pemberdayaan Sumber Daya Manusia Kesehatan</a:t>
                      </a:r>
                      <a:endParaRPr lang="id-ID" sz="900" b="0" i="0" u="none" strike="noStrike" dirty="0">
                        <a:solidFill>
                          <a:srgbClr val="000000"/>
                        </a:solidFill>
                        <a:effectLst/>
                        <a:latin typeface="Calibri"/>
                      </a:endParaRPr>
                    </a:p>
                  </a:txBody>
                  <a:tcPr marL="8074" marR="8074" marT="8074" marB="0" anchor="b"/>
                </a:tc>
              </a:tr>
              <a:tr h="207614">
                <a:tc gridSpan="2">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smtClean="0">
                          <a:ln>
                            <a:noFill/>
                          </a:ln>
                          <a:solidFill>
                            <a:srgbClr val="000000"/>
                          </a:solidFill>
                          <a:effectLst/>
                          <a:uLnTx/>
                          <a:uFillTx/>
                          <a:latin typeface="+mn-lt"/>
                        </a:rPr>
                        <a:t>Unit Eselon II:</a:t>
                      </a:r>
                      <a:endParaRPr kumimoji="0" lang="fi-FI" sz="1400" b="1" i="0" u="none" strike="noStrike" kern="1200" cap="none" spc="0" normalizeH="0" baseline="0" noProof="0" dirty="0" smtClean="0">
                        <a:ln>
                          <a:noFill/>
                        </a:ln>
                        <a:solidFill>
                          <a:srgbClr val="000000"/>
                        </a:solidFill>
                        <a:effectLst/>
                        <a:uLnTx/>
                        <a:uFillTx/>
                        <a:latin typeface="+mn-lt"/>
                      </a:endParaRPr>
                    </a:p>
                  </a:txBody>
                  <a:tcPr marL="8074" marR="8074" marT="8074" marB="0" anchor="b"/>
                </a:tc>
                <a:tc hMerge="1">
                  <a:txBody>
                    <a:bodyPr/>
                    <a:lstStyle/>
                    <a:p>
                      <a:pPr algn="l" fontAlgn="b"/>
                      <a:endParaRPr lang="id-ID" sz="900" b="0" i="0" u="none" strike="noStrike" dirty="0">
                        <a:solidFill>
                          <a:srgbClr val="000000"/>
                        </a:solidFill>
                        <a:effectLst/>
                        <a:latin typeface="Calibri"/>
                      </a:endParaRPr>
                    </a:p>
                  </a:txBody>
                  <a:tcPr marL="8074" marR="8074" marT="8074" marB="0" anchor="b"/>
                </a:tc>
              </a:tr>
              <a:tr h="207614">
                <a:tc>
                  <a:txBody>
                    <a:bodyPr/>
                    <a:lstStyle/>
                    <a:p>
                      <a:pPr algn="ctr" fontAlgn="b"/>
                      <a:r>
                        <a:rPr lang="id-ID" sz="900" b="0" i="0" u="none" strike="noStrike" dirty="0">
                          <a:solidFill>
                            <a:schemeClr val="dk1"/>
                          </a:solidFill>
                          <a:effectLst/>
                          <a:latin typeface="+mn-lt"/>
                        </a:rPr>
                        <a:t>1</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u="none" strike="noStrike" dirty="0" smtClean="0">
                          <a:effectLst/>
                        </a:rPr>
                        <a:t>Biro Keuangan dan BMN, Setjen</a:t>
                      </a:r>
                      <a:endParaRPr lang="id-ID" sz="900" b="0" i="0" u="none" strike="noStrike" dirty="0">
                        <a:solidFill>
                          <a:srgbClr val="000000"/>
                        </a:solidFill>
                        <a:effectLst/>
                        <a:latin typeface="+mn-lt"/>
                      </a:endParaRPr>
                    </a:p>
                  </a:txBody>
                  <a:tcPr marL="8074" marR="8074" marT="8074" marB="0" anchor="b"/>
                </a:tc>
              </a:tr>
              <a:tr h="207614">
                <a:tc>
                  <a:txBody>
                    <a:bodyPr/>
                    <a:lstStyle/>
                    <a:p>
                      <a:pPr algn="ctr" fontAlgn="b"/>
                      <a:r>
                        <a:rPr lang="id-ID" sz="900" b="0" i="0" u="none" strike="noStrike" dirty="0" smtClean="0">
                          <a:solidFill>
                            <a:schemeClr val="dk1"/>
                          </a:solidFill>
                          <a:effectLst/>
                          <a:latin typeface="+mn-lt"/>
                        </a:rPr>
                        <a:t>2</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u="none" strike="noStrike" dirty="0" smtClean="0">
                          <a:effectLst/>
                        </a:rPr>
                        <a:t>Biro Hukum dan Organisasi, Setjen</a:t>
                      </a:r>
                      <a:endParaRPr lang="id-ID" sz="900" b="0" i="0" u="none" strike="noStrike" dirty="0">
                        <a:solidFill>
                          <a:srgbClr val="000000"/>
                        </a:solidFill>
                        <a:effectLst/>
                        <a:latin typeface="+mn-lt"/>
                      </a:endParaRPr>
                    </a:p>
                  </a:txBody>
                  <a:tcPr marL="8074" marR="8074" marT="8074" marB="0" anchor="b"/>
                </a:tc>
              </a:tr>
              <a:tr h="207614">
                <a:tc>
                  <a:txBody>
                    <a:bodyPr/>
                    <a:lstStyle/>
                    <a:p>
                      <a:pPr algn="ctr" fontAlgn="b"/>
                      <a:r>
                        <a:rPr lang="id-ID" sz="900" b="0" i="0" u="none" strike="noStrike" dirty="0" smtClean="0">
                          <a:solidFill>
                            <a:schemeClr val="dk1"/>
                          </a:solidFill>
                          <a:effectLst/>
                          <a:latin typeface="+mn-lt"/>
                        </a:rPr>
                        <a:t>3</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u="none" strike="noStrike" dirty="0" smtClean="0">
                          <a:effectLst/>
                        </a:rPr>
                        <a:t>Biro Kepegawaian, Setjen</a:t>
                      </a:r>
                      <a:endParaRPr lang="id-ID" sz="900" b="0" i="0" u="none" strike="noStrike" dirty="0">
                        <a:solidFill>
                          <a:srgbClr val="000000"/>
                        </a:solidFill>
                        <a:effectLst/>
                        <a:latin typeface="+mn-lt"/>
                      </a:endParaRPr>
                    </a:p>
                  </a:txBody>
                  <a:tcPr marL="8074" marR="8074" marT="8074" marB="0" anchor="b"/>
                </a:tc>
              </a:tr>
              <a:tr h="207614">
                <a:tc>
                  <a:txBody>
                    <a:bodyPr/>
                    <a:lstStyle/>
                    <a:p>
                      <a:pPr algn="ctr" fontAlgn="b"/>
                      <a:r>
                        <a:rPr lang="id-ID" sz="900" b="0" i="0" u="none" strike="noStrike" dirty="0" smtClean="0">
                          <a:solidFill>
                            <a:schemeClr val="dk1"/>
                          </a:solidFill>
                          <a:effectLst/>
                          <a:latin typeface="+mn-lt"/>
                        </a:rPr>
                        <a:t>4</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u="none" strike="noStrike" dirty="0" smtClean="0">
                          <a:effectLst/>
                        </a:rPr>
                        <a:t>Biro Komunikasi dan Pelayanan Masyarakat, Setjen</a:t>
                      </a:r>
                      <a:endParaRPr lang="sv-SE" sz="900" b="0" i="0" u="none" strike="noStrike" dirty="0">
                        <a:solidFill>
                          <a:srgbClr val="000000"/>
                        </a:solidFill>
                        <a:effectLst/>
                        <a:latin typeface="Calibri"/>
                      </a:endParaRPr>
                    </a:p>
                  </a:txBody>
                  <a:tcPr marL="8074" marR="8074" marT="8074" marB="0" anchor="b"/>
                </a:tc>
              </a:tr>
              <a:tr h="207614">
                <a:tc>
                  <a:txBody>
                    <a:bodyPr/>
                    <a:lstStyle/>
                    <a:p>
                      <a:pPr algn="ctr" fontAlgn="b"/>
                      <a:r>
                        <a:rPr lang="id-ID" sz="900" b="0" i="0" u="none" strike="noStrike" dirty="0" smtClean="0">
                          <a:solidFill>
                            <a:schemeClr val="dk1"/>
                          </a:solidFill>
                          <a:effectLst/>
                          <a:latin typeface="+mn-lt"/>
                        </a:rPr>
                        <a:t>5</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nn-NO" sz="900" u="none" strike="noStrike" dirty="0" smtClean="0">
                          <a:effectLst/>
                        </a:rPr>
                        <a:t>Pusat Data dan Informasi, Setjen</a:t>
                      </a:r>
                      <a:endParaRPr lang="nn-NO" sz="900" b="0" i="0" u="none" strike="noStrike" dirty="0">
                        <a:solidFill>
                          <a:srgbClr val="000000"/>
                        </a:solidFill>
                        <a:effectLst/>
                        <a:latin typeface="+mn-lt"/>
                      </a:endParaRPr>
                    </a:p>
                  </a:txBody>
                  <a:tcPr marL="8074" marR="8074" marT="8074" marB="0" anchor="b"/>
                </a:tc>
              </a:tr>
              <a:tr h="207614">
                <a:tc>
                  <a:txBody>
                    <a:bodyPr/>
                    <a:lstStyle/>
                    <a:p>
                      <a:pPr algn="ctr" fontAlgn="b"/>
                      <a:r>
                        <a:rPr lang="id-ID" sz="900" b="0" i="0" u="none" strike="noStrike" dirty="0" smtClean="0">
                          <a:solidFill>
                            <a:schemeClr val="dk1"/>
                          </a:solidFill>
                          <a:effectLst/>
                          <a:latin typeface="+mn-lt"/>
                        </a:rPr>
                        <a:t>6</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nn-NO" sz="900" u="none" strike="noStrike" dirty="0" smtClean="0">
                          <a:effectLst/>
                        </a:rPr>
                        <a:t>Pusat </a:t>
                      </a:r>
                      <a:r>
                        <a:rPr lang="id-ID" sz="900" u="none" strike="noStrike" dirty="0" smtClean="0">
                          <a:effectLst/>
                        </a:rPr>
                        <a:t>Analisis </a:t>
                      </a:r>
                      <a:r>
                        <a:rPr lang="id-ID" sz="900" u="none" strike="noStrike" baseline="0" dirty="0" smtClean="0">
                          <a:effectLst/>
                        </a:rPr>
                        <a:t> Determinan Kesehatan</a:t>
                      </a:r>
                      <a:r>
                        <a:rPr lang="nn-NO" sz="900" u="none" strike="noStrike" dirty="0" smtClean="0">
                          <a:effectLst/>
                        </a:rPr>
                        <a:t>, Setjen</a:t>
                      </a:r>
                      <a:endParaRPr lang="nn-NO" sz="900" b="0" i="0" u="none" strike="noStrike" dirty="0">
                        <a:solidFill>
                          <a:srgbClr val="000000"/>
                        </a:solidFill>
                        <a:effectLst/>
                        <a:latin typeface="+mn-lt"/>
                      </a:endParaRPr>
                    </a:p>
                  </a:txBody>
                  <a:tcPr marL="8074" marR="8074" marT="8074" marB="0" anchor="b"/>
                </a:tc>
              </a:tr>
              <a:tr h="207614">
                <a:tc>
                  <a:txBody>
                    <a:bodyPr/>
                    <a:lstStyle/>
                    <a:p>
                      <a:pPr algn="ctr" fontAlgn="b"/>
                      <a:r>
                        <a:rPr lang="id-ID" sz="900" b="0" i="0" u="none" strike="noStrike" dirty="0" smtClean="0">
                          <a:solidFill>
                            <a:schemeClr val="dk1"/>
                          </a:solidFill>
                          <a:effectLst/>
                          <a:latin typeface="+mn-lt"/>
                        </a:rPr>
                        <a:t>7</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b="0" i="0" u="none" strike="noStrike" dirty="0" smtClean="0">
                          <a:solidFill>
                            <a:srgbClr val="000000"/>
                          </a:solidFill>
                          <a:effectLst/>
                          <a:latin typeface="Calibri"/>
                        </a:rPr>
                        <a:t>Pusat Pembiayaan dan Jaminan Kesehatan, Setjen</a:t>
                      </a:r>
                      <a:endParaRPr lang="id-ID" sz="900" b="0" i="0" u="none" strike="noStrike" dirty="0">
                        <a:solidFill>
                          <a:srgbClr val="000000"/>
                        </a:solidFill>
                        <a:effectLst/>
                        <a:latin typeface="Calibri"/>
                      </a:endParaRPr>
                    </a:p>
                  </a:txBody>
                  <a:tcPr marL="8074" marR="8074" marT="8074" marB="0" anchor="b"/>
                </a:tc>
              </a:tr>
              <a:tr h="207614">
                <a:tc>
                  <a:txBody>
                    <a:bodyPr/>
                    <a:lstStyle/>
                    <a:p>
                      <a:pPr algn="ctr" fontAlgn="b"/>
                      <a:r>
                        <a:rPr lang="id-ID" sz="900" b="0" i="0" u="none" strike="noStrike" dirty="0" smtClean="0">
                          <a:solidFill>
                            <a:schemeClr val="dk1"/>
                          </a:solidFill>
                          <a:effectLst/>
                          <a:latin typeface="+mn-lt"/>
                        </a:rPr>
                        <a:t>8</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u="none" strike="noStrike" dirty="0" smtClean="0">
                          <a:effectLst/>
                        </a:rPr>
                        <a:t>Pusat Krisis Kesehatan, Setjen</a:t>
                      </a:r>
                      <a:endParaRPr lang="id-ID" sz="900" b="0" i="0" u="none" strike="noStrike" dirty="0">
                        <a:solidFill>
                          <a:srgbClr val="000000"/>
                        </a:solidFill>
                        <a:effectLst/>
                        <a:latin typeface="Calibri"/>
                      </a:endParaRPr>
                    </a:p>
                  </a:txBody>
                  <a:tcPr marL="8074" marR="8074" marT="8074" marB="0" anchor="b"/>
                </a:tc>
              </a:tr>
              <a:tr h="207614">
                <a:tc>
                  <a:txBody>
                    <a:bodyPr/>
                    <a:lstStyle/>
                    <a:p>
                      <a:pPr algn="ctr" fontAlgn="b"/>
                      <a:r>
                        <a:rPr lang="id-ID" sz="900" b="0" i="0" u="none" strike="noStrike" dirty="0" smtClean="0">
                          <a:solidFill>
                            <a:schemeClr val="dk1"/>
                          </a:solidFill>
                          <a:effectLst/>
                          <a:latin typeface="+mn-lt"/>
                        </a:rPr>
                        <a:t>9</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u="none" strike="noStrike" dirty="0" smtClean="0">
                          <a:effectLst/>
                        </a:rPr>
                        <a:t>Pusat Kesehatan Haji, Setjen</a:t>
                      </a:r>
                      <a:endParaRPr lang="id-ID" sz="900" b="0" i="0" u="none" strike="noStrike" dirty="0">
                        <a:solidFill>
                          <a:srgbClr val="000000"/>
                        </a:solidFill>
                        <a:effectLst/>
                        <a:latin typeface="+mn-lt"/>
                      </a:endParaRPr>
                    </a:p>
                  </a:txBody>
                  <a:tcPr marL="8074" marR="8074" marT="8074" marB="0" anchor="b"/>
                </a:tc>
              </a:tr>
              <a:tr h="207614">
                <a:tc>
                  <a:txBody>
                    <a:bodyPr/>
                    <a:lstStyle/>
                    <a:p>
                      <a:pPr algn="ctr" fontAlgn="b"/>
                      <a:r>
                        <a:rPr lang="id-ID" sz="900" u="none" strike="noStrike" dirty="0" smtClean="0">
                          <a:effectLst/>
                        </a:rPr>
                        <a:t>10</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b="0" i="0" u="none" strike="noStrike" dirty="0" smtClean="0">
                          <a:solidFill>
                            <a:srgbClr val="000000"/>
                          </a:solidFill>
                          <a:effectLst/>
                          <a:latin typeface="Calibri"/>
                        </a:rPr>
                        <a:t>Direktorat Pengendalian Penyakit Tidak Menular</a:t>
                      </a:r>
                      <a:endParaRPr lang="id-ID" sz="900" b="0" i="0" u="none" strike="noStrike" dirty="0">
                        <a:solidFill>
                          <a:srgbClr val="000000"/>
                        </a:solidFill>
                        <a:effectLst/>
                        <a:latin typeface="Calibri"/>
                      </a:endParaRPr>
                    </a:p>
                  </a:txBody>
                  <a:tcPr marL="8074" marR="8074" marT="8074" marB="0" anchor="b"/>
                </a:tc>
              </a:tr>
              <a:tr h="207614">
                <a:tc>
                  <a:txBody>
                    <a:bodyPr/>
                    <a:lstStyle/>
                    <a:p>
                      <a:pPr algn="ctr" fontAlgn="b"/>
                      <a:r>
                        <a:rPr lang="id-ID" sz="900" u="none" strike="noStrike" dirty="0" smtClean="0">
                          <a:effectLst/>
                        </a:rPr>
                        <a:t>11</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b="0" i="0" u="none" strike="noStrike" dirty="0" smtClean="0">
                          <a:solidFill>
                            <a:srgbClr val="000000"/>
                          </a:solidFill>
                          <a:effectLst/>
                          <a:latin typeface="Calibri"/>
                        </a:rPr>
                        <a:t>Direktorat</a:t>
                      </a:r>
                      <a:r>
                        <a:rPr lang="id-ID" sz="900" b="0" i="0" u="none" strike="noStrike" baseline="0" dirty="0" smtClean="0">
                          <a:solidFill>
                            <a:srgbClr val="000000"/>
                          </a:solidFill>
                          <a:effectLst/>
                          <a:latin typeface="Calibri"/>
                        </a:rPr>
                        <a:t> Kesehatan Kerja dan Olahraga</a:t>
                      </a:r>
                      <a:endParaRPr lang="id-ID" sz="900" b="0" i="0" u="none" strike="noStrike" dirty="0">
                        <a:solidFill>
                          <a:srgbClr val="000000"/>
                        </a:solidFill>
                        <a:effectLst/>
                        <a:latin typeface="Calibri"/>
                      </a:endParaRPr>
                    </a:p>
                  </a:txBody>
                  <a:tcPr marL="8074" marR="8074" marT="8074" marB="0" anchor="b"/>
                </a:tc>
              </a:tr>
              <a:tr h="207614">
                <a:tc>
                  <a:txBody>
                    <a:bodyPr/>
                    <a:lstStyle/>
                    <a:p>
                      <a:pPr algn="ctr" fontAlgn="b"/>
                      <a:r>
                        <a:rPr lang="id-ID" sz="900" b="0" i="0" u="none" strike="noStrike" dirty="0" smtClean="0">
                          <a:solidFill>
                            <a:schemeClr val="dk1"/>
                          </a:solidFill>
                          <a:effectLst/>
                          <a:latin typeface="+mn-lt"/>
                        </a:rPr>
                        <a:t>12</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b="0" i="0" u="none" strike="noStrike" dirty="0" smtClean="0">
                          <a:solidFill>
                            <a:srgbClr val="000000"/>
                          </a:solidFill>
                          <a:effectLst/>
                          <a:latin typeface="Calibri"/>
                        </a:rPr>
                        <a:t>Direktorat Bina Gizi</a:t>
                      </a:r>
                      <a:endParaRPr lang="id-ID" sz="900" b="0" i="0" u="none" strike="noStrike" dirty="0">
                        <a:solidFill>
                          <a:srgbClr val="000000"/>
                        </a:solidFill>
                        <a:effectLst/>
                        <a:latin typeface="Calibri"/>
                      </a:endParaRPr>
                    </a:p>
                  </a:txBody>
                  <a:tcPr marL="8074" marR="8074" marT="8074" marB="0" anchor="b"/>
                </a:tc>
              </a:tr>
              <a:tr h="207614">
                <a:tc>
                  <a:txBody>
                    <a:bodyPr/>
                    <a:lstStyle/>
                    <a:p>
                      <a:pPr algn="ctr" fontAlgn="b"/>
                      <a:r>
                        <a:rPr lang="id-ID" sz="900" b="0" i="0" u="none" strike="noStrike" dirty="0" smtClean="0">
                          <a:solidFill>
                            <a:schemeClr val="dk1"/>
                          </a:solidFill>
                          <a:effectLst/>
                          <a:latin typeface="+mn-lt"/>
                        </a:rPr>
                        <a:t>13</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u="none" strike="noStrike" dirty="0">
                          <a:effectLst/>
                        </a:rPr>
                        <a:t>Direktorat </a:t>
                      </a:r>
                      <a:r>
                        <a:rPr lang="id-ID" sz="900" u="none" strike="noStrike" dirty="0" smtClean="0">
                          <a:effectLst/>
                        </a:rPr>
                        <a:t>Kesehatan Keluarga</a:t>
                      </a:r>
                      <a:endParaRPr lang="id-ID" sz="900" b="0" i="0" u="none" strike="noStrike" dirty="0">
                        <a:solidFill>
                          <a:srgbClr val="000000"/>
                        </a:solidFill>
                        <a:effectLst/>
                        <a:latin typeface="Calibri"/>
                      </a:endParaRPr>
                    </a:p>
                  </a:txBody>
                  <a:tcPr marL="8074" marR="8074" marT="8074" marB="0" anchor="b"/>
                </a:tc>
              </a:tr>
              <a:tr h="207614">
                <a:tc>
                  <a:txBody>
                    <a:bodyPr/>
                    <a:lstStyle/>
                    <a:p>
                      <a:pPr algn="ctr" fontAlgn="b"/>
                      <a:r>
                        <a:rPr lang="id-ID" sz="900" b="0" i="0" u="none" strike="noStrike" dirty="0" smtClean="0">
                          <a:solidFill>
                            <a:schemeClr val="dk1"/>
                          </a:solidFill>
                          <a:effectLst/>
                          <a:latin typeface="+mn-lt"/>
                        </a:rPr>
                        <a:t>14</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b="0" i="0" u="none" strike="noStrike" dirty="0" smtClean="0">
                          <a:solidFill>
                            <a:srgbClr val="000000"/>
                          </a:solidFill>
                          <a:effectLst/>
                          <a:latin typeface="Calibri"/>
                        </a:rPr>
                        <a:t>Direktorat Promosi Kesehatan</a:t>
                      </a:r>
                      <a:endParaRPr lang="id-ID" sz="900" b="0" i="0" u="none" strike="noStrike" dirty="0">
                        <a:solidFill>
                          <a:srgbClr val="000000"/>
                        </a:solidFill>
                        <a:effectLst/>
                        <a:latin typeface="Calibri"/>
                      </a:endParaRPr>
                    </a:p>
                  </a:txBody>
                  <a:tcPr marL="8074" marR="8074" marT="8074" marB="0" anchor="b"/>
                </a:tc>
              </a:tr>
              <a:tr h="207614">
                <a:tc>
                  <a:txBody>
                    <a:bodyPr/>
                    <a:lstStyle/>
                    <a:p>
                      <a:pPr algn="ctr" fontAlgn="b"/>
                      <a:r>
                        <a:rPr lang="id-ID" sz="900" b="0" i="0" u="none" strike="noStrike" dirty="0" smtClean="0">
                          <a:solidFill>
                            <a:schemeClr val="dk1"/>
                          </a:solidFill>
                          <a:effectLst/>
                          <a:latin typeface="+mn-lt"/>
                        </a:rPr>
                        <a:t>15</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b="0" i="0" u="none" strike="noStrike" dirty="0" smtClean="0">
                          <a:solidFill>
                            <a:srgbClr val="000000"/>
                          </a:solidFill>
                          <a:effectLst/>
                          <a:latin typeface="Calibri"/>
                        </a:rPr>
                        <a:t>Puslitbang Biomedis dan Teknologi Dasar Kesehatan</a:t>
                      </a:r>
                      <a:endParaRPr lang="id-ID" sz="900" b="0" i="0" u="none" strike="noStrike" dirty="0">
                        <a:solidFill>
                          <a:srgbClr val="000000"/>
                        </a:solidFill>
                        <a:effectLst/>
                        <a:latin typeface="Calibri"/>
                      </a:endParaRPr>
                    </a:p>
                  </a:txBody>
                  <a:tcPr marL="8074" marR="8074" marT="8074" marB="0" anchor="b"/>
                </a:tc>
              </a:tr>
              <a:tr h="207614">
                <a:tc>
                  <a:txBody>
                    <a:bodyPr/>
                    <a:lstStyle/>
                    <a:p>
                      <a:pPr algn="ctr" fontAlgn="b"/>
                      <a:r>
                        <a:rPr lang="id-ID" sz="900" b="0" i="0" u="none" strike="noStrike" dirty="0" smtClean="0">
                          <a:solidFill>
                            <a:schemeClr val="dk1"/>
                          </a:solidFill>
                          <a:effectLst/>
                          <a:latin typeface="+mn-lt"/>
                        </a:rPr>
                        <a:t>16</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b="0" i="0" u="none" strike="noStrike" dirty="0" smtClean="0">
                          <a:solidFill>
                            <a:srgbClr val="000000"/>
                          </a:solidFill>
                          <a:effectLst/>
                          <a:latin typeface="Calibri"/>
                        </a:rPr>
                        <a:t>Puslitbang Sumber Daya dan Pelayanan Kesehatan</a:t>
                      </a:r>
                      <a:endParaRPr lang="id-ID" sz="900" b="0" i="0" u="none" strike="noStrike" dirty="0">
                        <a:solidFill>
                          <a:srgbClr val="000000"/>
                        </a:solidFill>
                        <a:effectLst/>
                        <a:latin typeface="Calibri"/>
                      </a:endParaRPr>
                    </a:p>
                  </a:txBody>
                  <a:tcPr marL="8074" marR="8074" marT="8074" marB="0" anchor="b"/>
                </a:tc>
              </a:tr>
              <a:tr h="207614">
                <a:tc>
                  <a:txBody>
                    <a:bodyPr/>
                    <a:lstStyle/>
                    <a:p>
                      <a:pPr algn="ctr" fontAlgn="b"/>
                      <a:r>
                        <a:rPr lang="id-ID" sz="900" b="0" i="0" u="none" strike="noStrike" dirty="0" smtClean="0">
                          <a:solidFill>
                            <a:schemeClr val="dk1"/>
                          </a:solidFill>
                          <a:effectLst/>
                          <a:latin typeface="+mn-lt"/>
                        </a:rPr>
                        <a:t>17</a:t>
                      </a:r>
                      <a:endParaRPr lang="id-ID" sz="900" b="0" i="0" u="none" strike="noStrike" dirty="0">
                        <a:solidFill>
                          <a:srgbClr val="000000"/>
                        </a:solidFill>
                        <a:effectLst/>
                        <a:latin typeface="Calibri"/>
                      </a:endParaRPr>
                    </a:p>
                  </a:txBody>
                  <a:tcPr marL="8074" marR="8074" marT="8074"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id-ID" sz="900" b="0" i="0" u="none" strike="noStrike" kern="1200" cap="none" spc="0" normalizeH="0" baseline="0" noProof="0" dirty="0" smtClean="0">
                          <a:ln>
                            <a:noFill/>
                          </a:ln>
                          <a:solidFill>
                            <a:srgbClr val="000000"/>
                          </a:solidFill>
                          <a:effectLst/>
                          <a:uLnTx/>
                          <a:uFillTx/>
                          <a:latin typeface="+mn-lt"/>
                        </a:rPr>
                        <a:t>Puslitbang Upaya Kesehatan Masyarakat</a:t>
                      </a:r>
                    </a:p>
                  </a:txBody>
                  <a:tcPr marL="8074" marR="8074" marT="8074" marB="0" anchor="b"/>
                </a:tc>
              </a:tr>
              <a:tr h="207614">
                <a:tc>
                  <a:txBody>
                    <a:bodyPr/>
                    <a:lstStyle/>
                    <a:p>
                      <a:pPr algn="ctr" fontAlgn="b"/>
                      <a:r>
                        <a:rPr lang="id-ID" sz="900" b="0" i="0" u="none" strike="noStrike" dirty="0" smtClean="0">
                          <a:solidFill>
                            <a:srgbClr val="000000"/>
                          </a:solidFill>
                          <a:effectLst/>
                          <a:latin typeface="Calibri"/>
                        </a:rPr>
                        <a:t>18</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b="0" i="0" u="none" strike="noStrike" dirty="0" smtClean="0">
                          <a:solidFill>
                            <a:srgbClr val="000000"/>
                          </a:solidFill>
                          <a:effectLst/>
                          <a:latin typeface="Calibri"/>
                        </a:rPr>
                        <a:t>Pus</a:t>
                      </a:r>
                      <a:r>
                        <a:rPr lang="en-US" sz="900" b="0" i="0" u="none" strike="noStrike" dirty="0" err="1" smtClean="0">
                          <a:solidFill>
                            <a:srgbClr val="000000"/>
                          </a:solidFill>
                          <a:effectLst/>
                          <a:latin typeface="Calibri"/>
                        </a:rPr>
                        <a:t>lat</a:t>
                      </a:r>
                      <a:r>
                        <a:rPr lang="en-US" sz="900" b="0" i="0" u="none" strike="noStrike" baseline="0" dirty="0" smtClean="0">
                          <a:solidFill>
                            <a:srgbClr val="000000"/>
                          </a:solidFill>
                          <a:effectLst/>
                          <a:latin typeface="Calibri"/>
                        </a:rPr>
                        <a:t> SDMK</a:t>
                      </a:r>
                      <a:endParaRPr lang="id-ID" sz="900" b="0" i="0" u="none" strike="noStrike" dirty="0">
                        <a:solidFill>
                          <a:srgbClr val="000000"/>
                        </a:solidFill>
                        <a:effectLst/>
                        <a:latin typeface="Calibri"/>
                      </a:endParaRPr>
                    </a:p>
                  </a:txBody>
                  <a:tcPr marL="8074" marR="8074" marT="8074" marB="0" anchor="b"/>
                </a:tc>
              </a:tr>
              <a:tr h="207614">
                <a:tc>
                  <a:txBody>
                    <a:bodyPr/>
                    <a:lstStyle/>
                    <a:p>
                      <a:pPr algn="ctr" fontAlgn="b"/>
                      <a:r>
                        <a:rPr lang="id-ID" sz="900" b="0" i="0" u="none" strike="noStrike" dirty="0" smtClean="0">
                          <a:solidFill>
                            <a:srgbClr val="000000"/>
                          </a:solidFill>
                          <a:effectLst/>
                          <a:latin typeface="Calibri"/>
                        </a:rPr>
                        <a:t>19</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b="0" i="0" u="none" strike="noStrike" dirty="0" smtClean="0">
                          <a:solidFill>
                            <a:srgbClr val="000000"/>
                          </a:solidFill>
                          <a:effectLst/>
                          <a:latin typeface="Calibri"/>
                        </a:rPr>
                        <a:t>Puskatmutu</a:t>
                      </a:r>
                      <a:r>
                        <a:rPr lang="id-ID" sz="900" b="0" i="0" u="none" strike="noStrike" baseline="0" dirty="0" smtClean="0">
                          <a:solidFill>
                            <a:srgbClr val="000000"/>
                          </a:solidFill>
                          <a:effectLst/>
                          <a:latin typeface="Calibri"/>
                        </a:rPr>
                        <a:t> SDMK</a:t>
                      </a:r>
                      <a:endParaRPr lang="id-ID" sz="900" b="0" i="0" u="none" strike="noStrike" dirty="0">
                        <a:solidFill>
                          <a:srgbClr val="000000"/>
                        </a:solidFill>
                        <a:effectLst/>
                        <a:latin typeface="Calibri"/>
                      </a:endParaRPr>
                    </a:p>
                  </a:txBody>
                  <a:tcPr marL="8074" marR="8074" marT="8074" marB="0" anchor="b"/>
                </a:tc>
              </a:tr>
              <a:tr h="207614">
                <a:tc>
                  <a:txBody>
                    <a:bodyPr/>
                    <a:lstStyle/>
                    <a:p>
                      <a:pPr algn="ctr" fontAlgn="b"/>
                      <a:r>
                        <a:rPr lang="id-ID" sz="900" b="0" i="0" u="none" strike="noStrike" dirty="0" smtClean="0">
                          <a:solidFill>
                            <a:schemeClr val="dk1"/>
                          </a:solidFill>
                          <a:effectLst/>
                          <a:latin typeface="+mn-lt"/>
                        </a:rPr>
                        <a:t>20</a:t>
                      </a:r>
                      <a:endParaRPr lang="id-ID" sz="900" b="0" i="0" u="none" strike="noStrike" dirty="0">
                        <a:solidFill>
                          <a:srgbClr val="000000"/>
                        </a:solidFill>
                        <a:effectLst/>
                        <a:latin typeface="Calibri"/>
                      </a:endParaRPr>
                    </a:p>
                  </a:txBody>
                  <a:tcPr marL="8074" marR="8074" marT="8074" marB="0" anchor="b"/>
                </a:tc>
                <a:tc>
                  <a:txBody>
                    <a:bodyPr/>
                    <a:lstStyle/>
                    <a:p>
                      <a:pPr algn="l" fontAlgn="b"/>
                      <a:r>
                        <a:rPr lang="id-ID" sz="900" b="0" i="0" u="none" strike="noStrike" dirty="0" smtClean="0">
                          <a:solidFill>
                            <a:srgbClr val="000000"/>
                          </a:solidFill>
                          <a:effectLst/>
                          <a:latin typeface="Calibri"/>
                        </a:rPr>
                        <a:t>Pusdik</a:t>
                      </a:r>
                      <a:r>
                        <a:rPr lang="en-US" sz="900" b="0" i="0" u="none" strike="noStrike" baseline="0" dirty="0" smtClean="0">
                          <a:solidFill>
                            <a:srgbClr val="000000"/>
                          </a:solidFill>
                          <a:effectLst/>
                          <a:latin typeface="Calibri"/>
                        </a:rPr>
                        <a:t> SDMK</a:t>
                      </a:r>
                      <a:endParaRPr lang="id-ID" sz="900" b="0" i="0" u="none" strike="noStrike" dirty="0">
                        <a:solidFill>
                          <a:srgbClr val="000000"/>
                        </a:solidFill>
                        <a:effectLst/>
                        <a:latin typeface="Calibri"/>
                      </a:endParaRPr>
                    </a:p>
                  </a:txBody>
                  <a:tcPr marL="8074" marR="8074" marT="8074" marB="0" anchor="b"/>
                </a:tc>
              </a:tr>
            </a:tbl>
          </a:graphicData>
        </a:graphic>
      </p:graphicFrame>
    </p:spTree>
    <p:extLst>
      <p:ext uri="{BB962C8B-B14F-4D97-AF65-F5344CB8AC3E}">
        <p14:creationId xmlns:p14="http://schemas.microsoft.com/office/powerpoint/2010/main" xmlns="" val="32484879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71400"/>
            <a:ext cx="8424936" cy="1143000"/>
          </a:xfrm>
        </p:spPr>
        <p:txBody>
          <a:bodyPr>
            <a:normAutofit fontScale="90000"/>
          </a:bodyPr>
          <a:lstStyle/>
          <a:p>
            <a:r>
              <a:rPr lang="en-US" sz="3600" b="1" dirty="0" err="1" smtClean="0"/>
              <a:t>Hasil</a:t>
            </a:r>
            <a:r>
              <a:rPr lang="en-US" sz="3600" b="1" dirty="0" smtClean="0"/>
              <a:t> </a:t>
            </a:r>
            <a:r>
              <a:rPr lang="id-ID" sz="3600" b="1" dirty="0" smtClean="0"/>
              <a:t>Penilaian Web </a:t>
            </a:r>
            <a:r>
              <a:rPr lang="en-US" sz="3600" b="1" dirty="0" smtClean="0"/>
              <a:t>Internal  </a:t>
            </a:r>
            <a:r>
              <a:rPr lang="en-US" sz="3600" b="1" dirty="0" err="1" smtClean="0"/>
              <a:t>Kemenkes</a:t>
            </a:r>
            <a:r>
              <a:rPr lang="en-US" sz="3600" b="1" dirty="0" smtClean="0"/>
              <a:t> </a:t>
            </a:r>
            <a:r>
              <a:rPr lang="id-ID" sz="3600" b="1" dirty="0" smtClean="0"/>
              <a:t>2014</a:t>
            </a:r>
            <a:endParaRPr lang="id-ID" sz="3600" b="1" dirty="0"/>
          </a:p>
        </p:txBody>
      </p:sp>
      <p:graphicFrame>
        <p:nvGraphicFramePr>
          <p:cNvPr id="5" name="Table 4"/>
          <p:cNvGraphicFramePr>
            <a:graphicFrameLocks noGrp="1"/>
          </p:cNvGraphicFramePr>
          <p:nvPr>
            <p:extLst>
              <p:ext uri="{D42A27DB-BD31-4B8C-83A1-F6EECF244321}">
                <p14:modId xmlns:p14="http://schemas.microsoft.com/office/powerpoint/2010/main" xmlns="" val="891800509"/>
              </p:ext>
            </p:extLst>
          </p:nvPr>
        </p:nvGraphicFramePr>
        <p:xfrm>
          <a:off x="179512" y="692696"/>
          <a:ext cx="8208912" cy="5976659"/>
        </p:xfrm>
        <a:graphic>
          <a:graphicData uri="http://schemas.openxmlformats.org/drawingml/2006/table">
            <a:tbl>
              <a:tblPr firstRow="1" firstCol="1" bandRow="1">
                <a:tableStyleId>{5C22544A-7EE6-4342-B048-85BDC9FD1C3A}</a:tableStyleId>
              </a:tblPr>
              <a:tblGrid>
                <a:gridCol w="334785"/>
                <a:gridCol w="7874127"/>
              </a:tblGrid>
              <a:tr h="285146">
                <a:tc>
                  <a:txBody>
                    <a:bodyPr/>
                    <a:lstStyle/>
                    <a:p>
                      <a:pPr algn="ctr">
                        <a:lnSpc>
                          <a:spcPct val="107000"/>
                        </a:lnSpc>
                        <a:spcAft>
                          <a:spcPts val="0"/>
                        </a:spcAft>
                      </a:pPr>
                      <a:r>
                        <a:rPr lang="id-ID" sz="1100" b="0" dirty="0">
                          <a:effectLst/>
                        </a:rPr>
                        <a:t>1</a:t>
                      </a:r>
                      <a:r>
                        <a:rPr lang="en-US" sz="1100" b="0" dirty="0">
                          <a:effectLst/>
                        </a:rPr>
                        <a:t>.</a:t>
                      </a:r>
                      <a:endParaRPr lang="id-ID" sz="1100" b="0" dirty="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b="0" dirty="0">
                          <a:solidFill>
                            <a:schemeClr val="tx1"/>
                          </a:solidFill>
                          <a:effectLst/>
                        </a:rPr>
                        <a:t>Pusat Promosi </a:t>
                      </a:r>
                      <a:r>
                        <a:rPr lang="id-ID" sz="1100" b="0" dirty="0" smtClean="0">
                          <a:solidFill>
                            <a:schemeClr val="tx1"/>
                          </a:solidFill>
                          <a:effectLst/>
                        </a:rPr>
                        <a:t>Kesehata</a:t>
                      </a:r>
                      <a:r>
                        <a:rPr lang="en-US" sz="1100" b="0" dirty="0" smtClean="0">
                          <a:solidFill>
                            <a:schemeClr val="tx1"/>
                          </a:solidFill>
                          <a:effectLst/>
                        </a:rPr>
                        <a:t>n</a:t>
                      </a:r>
                      <a:endParaRPr lang="id-ID" sz="1100" b="0" dirty="0">
                        <a:solidFill>
                          <a:schemeClr val="tx1"/>
                        </a:solidFill>
                        <a:effectLst/>
                        <a:latin typeface="Calibri"/>
                        <a:ea typeface="Calibri"/>
                        <a:cs typeface="Times New Roman"/>
                      </a:endParaRPr>
                    </a:p>
                  </a:txBody>
                  <a:tcPr marL="0" marR="0" marT="0" marB="0" anchor="ctr">
                    <a:solidFill>
                      <a:schemeClr val="bg1"/>
                    </a:solidFill>
                  </a:tcPr>
                </a:tc>
              </a:tr>
              <a:tr h="285146">
                <a:tc>
                  <a:txBody>
                    <a:bodyPr/>
                    <a:lstStyle/>
                    <a:p>
                      <a:pPr algn="ctr">
                        <a:lnSpc>
                          <a:spcPct val="107000"/>
                        </a:lnSpc>
                        <a:spcAft>
                          <a:spcPts val="0"/>
                        </a:spcAft>
                      </a:pPr>
                      <a:r>
                        <a:rPr lang="id-ID" sz="1100" dirty="0">
                          <a:effectLst/>
                        </a:rPr>
                        <a:t>2</a:t>
                      </a:r>
                      <a:r>
                        <a:rPr lang="en-US" sz="1100" dirty="0">
                          <a:effectLst/>
                        </a:rPr>
                        <a:t>.</a:t>
                      </a:r>
                      <a:endParaRPr lang="id-ID" sz="1100" dirty="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dirty="0">
                          <a:effectLst/>
                        </a:rPr>
                        <a:t>Ditjen Bina Kefarmasian dan Alat Kesehatan</a:t>
                      </a:r>
                      <a:endParaRPr lang="id-ID" sz="1100" dirty="0">
                        <a:effectLst/>
                        <a:latin typeface="Calibri"/>
                        <a:ea typeface="Calibri"/>
                        <a:cs typeface="Times New Roman"/>
                      </a:endParaRPr>
                    </a:p>
                  </a:txBody>
                  <a:tcPr marL="0" marR="0" marT="0" marB="0" anchor="ctr"/>
                </a:tc>
              </a:tr>
              <a:tr h="285146">
                <a:tc>
                  <a:txBody>
                    <a:bodyPr/>
                    <a:lstStyle/>
                    <a:p>
                      <a:pPr algn="ctr">
                        <a:lnSpc>
                          <a:spcPct val="107000"/>
                        </a:lnSpc>
                        <a:spcAft>
                          <a:spcPts val="0"/>
                        </a:spcAft>
                      </a:pPr>
                      <a:r>
                        <a:rPr lang="id-ID" sz="1100" dirty="0">
                          <a:effectLst/>
                        </a:rPr>
                        <a:t>3</a:t>
                      </a:r>
                      <a:r>
                        <a:rPr lang="en-US" sz="1100" dirty="0">
                          <a:effectLst/>
                        </a:rPr>
                        <a:t>.</a:t>
                      </a:r>
                      <a:endParaRPr lang="id-ID" sz="1100" dirty="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dirty="0">
                          <a:effectLst/>
                        </a:rPr>
                        <a:t>Pusat Kesehatan Haji</a:t>
                      </a:r>
                      <a:endParaRPr lang="id-ID" sz="1100" dirty="0">
                        <a:effectLst/>
                        <a:latin typeface="Calibri"/>
                        <a:ea typeface="Calibri"/>
                        <a:cs typeface="Times New Roman"/>
                      </a:endParaRPr>
                    </a:p>
                  </a:txBody>
                  <a:tcPr marL="0" marR="0" marT="0" marB="0" anchor="ctr">
                    <a:solidFill>
                      <a:schemeClr val="bg1"/>
                    </a:solidFill>
                  </a:tcPr>
                </a:tc>
              </a:tr>
              <a:tr h="285146">
                <a:tc>
                  <a:txBody>
                    <a:bodyPr/>
                    <a:lstStyle/>
                    <a:p>
                      <a:pPr algn="ctr">
                        <a:lnSpc>
                          <a:spcPct val="107000"/>
                        </a:lnSpc>
                        <a:spcAft>
                          <a:spcPts val="0"/>
                        </a:spcAft>
                      </a:pPr>
                      <a:r>
                        <a:rPr lang="id-ID" sz="1100">
                          <a:effectLst/>
                        </a:rPr>
                        <a:t>4</a:t>
                      </a:r>
                      <a:r>
                        <a:rPr lang="en-US" sz="1100">
                          <a:effectLst/>
                        </a:rPr>
                        <a:t>.</a:t>
                      </a:r>
                      <a:endParaRPr lang="id-ID" sz="110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a:effectLst/>
                        </a:rPr>
                        <a:t>Pusat Komunikasi Publik</a:t>
                      </a:r>
                      <a:endParaRPr lang="id-ID" sz="1100">
                        <a:effectLst/>
                        <a:latin typeface="Calibri"/>
                        <a:ea typeface="Calibri"/>
                        <a:cs typeface="Times New Roman"/>
                      </a:endParaRPr>
                    </a:p>
                  </a:txBody>
                  <a:tcPr marL="0" marR="0" marT="0" marB="0" anchor="ctr"/>
                </a:tc>
              </a:tr>
              <a:tr h="285146">
                <a:tc>
                  <a:txBody>
                    <a:bodyPr/>
                    <a:lstStyle/>
                    <a:p>
                      <a:pPr algn="ctr">
                        <a:lnSpc>
                          <a:spcPct val="107000"/>
                        </a:lnSpc>
                        <a:spcAft>
                          <a:spcPts val="0"/>
                        </a:spcAft>
                      </a:pPr>
                      <a:r>
                        <a:rPr lang="id-ID" sz="1100" dirty="0">
                          <a:effectLst/>
                        </a:rPr>
                        <a:t>5</a:t>
                      </a:r>
                      <a:r>
                        <a:rPr lang="en-US" sz="1100" dirty="0">
                          <a:effectLst/>
                        </a:rPr>
                        <a:t>.</a:t>
                      </a:r>
                      <a:endParaRPr lang="id-ID" sz="1100" dirty="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dirty="0">
                          <a:effectLst/>
                        </a:rPr>
                        <a:t>Ditjen Bina Gizi dan KIA (Kesehatan Ibu dan Anak)</a:t>
                      </a:r>
                      <a:endParaRPr lang="id-ID" sz="1100" dirty="0">
                        <a:effectLst/>
                        <a:latin typeface="Calibri"/>
                        <a:ea typeface="Calibri"/>
                        <a:cs typeface="Times New Roman"/>
                      </a:endParaRPr>
                    </a:p>
                  </a:txBody>
                  <a:tcPr marL="0" marR="0" marT="0" marB="0" anchor="ctr">
                    <a:solidFill>
                      <a:schemeClr val="bg1"/>
                    </a:solidFill>
                  </a:tcPr>
                </a:tc>
              </a:tr>
              <a:tr h="285146">
                <a:tc>
                  <a:txBody>
                    <a:bodyPr/>
                    <a:lstStyle/>
                    <a:p>
                      <a:pPr algn="ctr">
                        <a:lnSpc>
                          <a:spcPct val="107000"/>
                        </a:lnSpc>
                        <a:spcAft>
                          <a:spcPts val="0"/>
                        </a:spcAft>
                      </a:pPr>
                      <a:r>
                        <a:rPr lang="id-ID" sz="1100" dirty="0">
                          <a:effectLst/>
                        </a:rPr>
                        <a:t>6</a:t>
                      </a:r>
                      <a:r>
                        <a:rPr lang="en-US" sz="1100" dirty="0">
                          <a:effectLst/>
                        </a:rPr>
                        <a:t>.</a:t>
                      </a:r>
                      <a:endParaRPr lang="id-ID" sz="1100" dirty="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dirty="0">
                          <a:effectLst/>
                        </a:rPr>
                        <a:t>Direktorat Bina Gizi</a:t>
                      </a:r>
                      <a:endParaRPr lang="id-ID" sz="1100" dirty="0">
                        <a:effectLst/>
                        <a:latin typeface="Calibri"/>
                        <a:ea typeface="Calibri"/>
                        <a:cs typeface="Times New Roman"/>
                      </a:endParaRPr>
                    </a:p>
                  </a:txBody>
                  <a:tcPr marL="0" marR="0" marT="0" marB="0" anchor="ctr"/>
                </a:tc>
              </a:tr>
              <a:tr h="285146">
                <a:tc>
                  <a:txBody>
                    <a:bodyPr/>
                    <a:lstStyle/>
                    <a:p>
                      <a:pPr algn="ctr">
                        <a:lnSpc>
                          <a:spcPct val="107000"/>
                        </a:lnSpc>
                        <a:spcAft>
                          <a:spcPts val="0"/>
                        </a:spcAft>
                      </a:pPr>
                      <a:r>
                        <a:rPr lang="id-ID" sz="1100" dirty="0">
                          <a:effectLst/>
                        </a:rPr>
                        <a:t>7</a:t>
                      </a:r>
                      <a:r>
                        <a:rPr lang="en-US" sz="1100" dirty="0">
                          <a:effectLst/>
                        </a:rPr>
                        <a:t>.</a:t>
                      </a:r>
                      <a:endParaRPr lang="id-ID" sz="1100" dirty="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dirty="0">
                          <a:effectLst/>
                        </a:rPr>
                        <a:t>Pusat Penanggulangan Krisis Kesehatan</a:t>
                      </a:r>
                      <a:endParaRPr lang="id-ID" sz="1100" dirty="0">
                        <a:effectLst/>
                        <a:latin typeface="Calibri"/>
                        <a:ea typeface="Calibri"/>
                        <a:cs typeface="Times New Roman"/>
                      </a:endParaRPr>
                    </a:p>
                  </a:txBody>
                  <a:tcPr marL="0" marR="0" marT="0" marB="0" anchor="ctr">
                    <a:solidFill>
                      <a:schemeClr val="bg1"/>
                    </a:solidFill>
                  </a:tcPr>
                </a:tc>
              </a:tr>
              <a:tr h="285146">
                <a:tc>
                  <a:txBody>
                    <a:bodyPr/>
                    <a:lstStyle/>
                    <a:p>
                      <a:pPr algn="ctr">
                        <a:lnSpc>
                          <a:spcPct val="107000"/>
                        </a:lnSpc>
                        <a:spcAft>
                          <a:spcPts val="0"/>
                        </a:spcAft>
                      </a:pPr>
                      <a:r>
                        <a:rPr lang="id-ID" sz="1100">
                          <a:effectLst/>
                        </a:rPr>
                        <a:t>8</a:t>
                      </a:r>
                      <a:r>
                        <a:rPr lang="en-US" sz="1100">
                          <a:effectLst/>
                        </a:rPr>
                        <a:t>.</a:t>
                      </a:r>
                      <a:endParaRPr lang="id-ID" sz="110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a:effectLst/>
                        </a:rPr>
                        <a:t>Pusdiklatnakes</a:t>
                      </a:r>
                      <a:endParaRPr lang="id-ID" sz="1100">
                        <a:effectLst/>
                        <a:latin typeface="Calibri"/>
                        <a:ea typeface="Calibri"/>
                        <a:cs typeface="Times New Roman"/>
                      </a:endParaRPr>
                    </a:p>
                  </a:txBody>
                  <a:tcPr marL="0" marR="0" marT="0" marB="0" anchor="ctr"/>
                </a:tc>
              </a:tr>
              <a:tr h="285146">
                <a:tc>
                  <a:txBody>
                    <a:bodyPr/>
                    <a:lstStyle/>
                    <a:p>
                      <a:pPr algn="ctr">
                        <a:lnSpc>
                          <a:spcPct val="107000"/>
                        </a:lnSpc>
                        <a:spcAft>
                          <a:spcPts val="0"/>
                        </a:spcAft>
                      </a:pPr>
                      <a:r>
                        <a:rPr lang="id-ID" sz="1100">
                          <a:effectLst/>
                        </a:rPr>
                        <a:t>9</a:t>
                      </a:r>
                      <a:r>
                        <a:rPr lang="en-US" sz="1100">
                          <a:effectLst/>
                        </a:rPr>
                        <a:t>.</a:t>
                      </a:r>
                      <a:endParaRPr lang="id-ID" sz="110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dirty="0">
                          <a:effectLst/>
                        </a:rPr>
                        <a:t>Badan Penelitian dan Pengembangan Kesehatan</a:t>
                      </a:r>
                      <a:endParaRPr lang="id-ID" sz="1100" dirty="0">
                        <a:effectLst/>
                        <a:latin typeface="Calibri"/>
                        <a:ea typeface="Calibri"/>
                        <a:cs typeface="Times New Roman"/>
                      </a:endParaRPr>
                    </a:p>
                  </a:txBody>
                  <a:tcPr marL="0" marR="0" marT="0" marB="0" anchor="ctr">
                    <a:noFill/>
                  </a:tcPr>
                </a:tc>
              </a:tr>
              <a:tr h="273739">
                <a:tc>
                  <a:txBody>
                    <a:bodyPr/>
                    <a:lstStyle/>
                    <a:p>
                      <a:pPr algn="ctr">
                        <a:lnSpc>
                          <a:spcPct val="107000"/>
                        </a:lnSpc>
                        <a:spcAft>
                          <a:spcPts val="0"/>
                        </a:spcAft>
                      </a:pPr>
                      <a:r>
                        <a:rPr lang="id-ID" sz="1100">
                          <a:effectLst/>
                        </a:rPr>
                        <a:t>10</a:t>
                      </a:r>
                      <a:r>
                        <a:rPr lang="en-US" sz="1100">
                          <a:effectLst/>
                        </a:rPr>
                        <a:t>.</a:t>
                      </a:r>
                      <a:endParaRPr lang="id-ID" sz="110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dirty="0">
                          <a:effectLst/>
                        </a:rPr>
                        <a:t>Pusgenkes</a:t>
                      </a:r>
                      <a:endParaRPr lang="id-ID" sz="1100" dirty="0">
                        <a:effectLst/>
                        <a:latin typeface="Calibri"/>
                        <a:ea typeface="Calibri"/>
                        <a:cs typeface="Times New Roman"/>
                      </a:endParaRPr>
                    </a:p>
                  </a:txBody>
                  <a:tcPr marL="0" marR="0" marT="0" marB="0" anchor="ctr"/>
                </a:tc>
              </a:tr>
              <a:tr h="285146">
                <a:tc>
                  <a:txBody>
                    <a:bodyPr/>
                    <a:lstStyle/>
                    <a:p>
                      <a:pPr algn="ctr">
                        <a:lnSpc>
                          <a:spcPct val="107000"/>
                        </a:lnSpc>
                        <a:spcAft>
                          <a:spcPts val="0"/>
                        </a:spcAft>
                      </a:pPr>
                      <a:r>
                        <a:rPr lang="id-ID" sz="1100" dirty="0">
                          <a:effectLst/>
                        </a:rPr>
                        <a:t>11</a:t>
                      </a:r>
                      <a:r>
                        <a:rPr lang="en-US" sz="1100" dirty="0">
                          <a:effectLst/>
                        </a:rPr>
                        <a:t>.</a:t>
                      </a:r>
                      <a:endParaRPr lang="id-ID" sz="1100" dirty="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dirty="0" smtClean="0">
                          <a:effectLst/>
                          <a:latin typeface="Calibri"/>
                          <a:ea typeface="Calibri"/>
                          <a:cs typeface="Times New Roman"/>
                        </a:rPr>
                        <a:t>Ditjen Pengendalian</a:t>
                      </a:r>
                      <a:r>
                        <a:rPr lang="id-ID" sz="1100" baseline="0" dirty="0" smtClean="0">
                          <a:effectLst/>
                          <a:latin typeface="Calibri"/>
                          <a:ea typeface="Calibri"/>
                          <a:cs typeface="Times New Roman"/>
                        </a:rPr>
                        <a:t> Penyakit dan </a:t>
                      </a:r>
                      <a:r>
                        <a:rPr lang="id-ID" sz="1100" dirty="0" smtClean="0">
                          <a:effectLst/>
                          <a:latin typeface="Calibri"/>
                          <a:ea typeface="Calibri"/>
                          <a:cs typeface="Times New Roman"/>
                        </a:rPr>
                        <a:t>Penyehatan Lingkungan</a:t>
                      </a:r>
                      <a:endParaRPr lang="id-ID" sz="1100" dirty="0">
                        <a:effectLst/>
                        <a:latin typeface="Calibri"/>
                        <a:ea typeface="Calibri"/>
                        <a:cs typeface="Times New Roman"/>
                      </a:endParaRPr>
                    </a:p>
                  </a:txBody>
                  <a:tcPr marL="0" marR="0" marT="0" marB="0" anchor="ctr">
                    <a:noFill/>
                  </a:tcPr>
                </a:tc>
              </a:tr>
              <a:tr h="285146">
                <a:tc>
                  <a:txBody>
                    <a:bodyPr/>
                    <a:lstStyle/>
                    <a:p>
                      <a:pPr algn="ctr">
                        <a:lnSpc>
                          <a:spcPct val="107000"/>
                        </a:lnSpc>
                        <a:spcAft>
                          <a:spcPts val="0"/>
                        </a:spcAft>
                      </a:pPr>
                      <a:r>
                        <a:rPr lang="id-ID" sz="1100" dirty="0">
                          <a:effectLst/>
                        </a:rPr>
                        <a:t>12</a:t>
                      </a:r>
                      <a:r>
                        <a:rPr lang="en-US" sz="1100" dirty="0">
                          <a:effectLst/>
                        </a:rPr>
                        <a:t>.</a:t>
                      </a:r>
                      <a:endParaRPr lang="id-ID" sz="1100" dirty="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dirty="0">
                          <a:effectLst/>
                        </a:rPr>
                        <a:t>Badan Pengembangan dan Pemberdayaan Sumber Daya Manusia Kesehatan (BPPSDMK)</a:t>
                      </a:r>
                      <a:endParaRPr lang="id-ID" sz="1100" dirty="0">
                        <a:effectLst/>
                        <a:latin typeface="Calibri"/>
                        <a:ea typeface="Calibri"/>
                        <a:cs typeface="Times New Roman"/>
                      </a:endParaRPr>
                    </a:p>
                  </a:txBody>
                  <a:tcPr marL="0" marR="0" marT="0" marB="0" anchor="ctr">
                    <a:solidFill>
                      <a:schemeClr val="tx2">
                        <a:lumMod val="20000"/>
                        <a:lumOff val="80000"/>
                      </a:schemeClr>
                    </a:solidFill>
                  </a:tcPr>
                </a:tc>
              </a:tr>
              <a:tr h="285146">
                <a:tc>
                  <a:txBody>
                    <a:bodyPr/>
                    <a:lstStyle/>
                    <a:p>
                      <a:pPr algn="ctr">
                        <a:lnSpc>
                          <a:spcPct val="107000"/>
                        </a:lnSpc>
                        <a:spcAft>
                          <a:spcPts val="0"/>
                        </a:spcAft>
                      </a:pPr>
                      <a:r>
                        <a:rPr lang="id-ID" sz="1100">
                          <a:effectLst/>
                        </a:rPr>
                        <a:t>13</a:t>
                      </a:r>
                      <a:r>
                        <a:rPr lang="en-US" sz="1100">
                          <a:effectLst/>
                        </a:rPr>
                        <a:t>.</a:t>
                      </a:r>
                      <a:endParaRPr lang="id-ID" sz="110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dirty="0">
                          <a:effectLst/>
                        </a:rPr>
                        <a:t>Inspektorat Jenderal</a:t>
                      </a:r>
                      <a:endParaRPr lang="id-ID" sz="1100" dirty="0">
                        <a:effectLst/>
                        <a:latin typeface="Calibri"/>
                        <a:ea typeface="Calibri"/>
                        <a:cs typeface="Times New Roman"/>
                      </a:endParaRPr>
                    </a:p>
                  </a:txBody>
                  <a:tcPr marL="0" marR="0" marT="0" marB="0" anchor="ctr">
                    <a:solidFill>
                      <a:schemeClr val="bg1"/>
                    </a:solidFill>
                  </a:tcPr>
                </a:tc>
              </a:tr>
              <a:tr h="285146">
                <a:tc>
                  <a:txBody>
                    <a:bodyPr/>
                    <a:lstStyle/>
                    <a:p>
                      <a:pPr algn="ctr">
                        <a:lnSpc>
                          <a:spcPct val="107000"/>
                        </a:lnSpc>
                        <a:spcAft>
                          <a:spcPts val="0"/>
                        </a:spcAft>
                      </a:pPr>
                      <a:r>
                        <a:rPr lang="id-ID" sz="1100">
                          <a:effectLst/>
                        </a:rPr>
                        <a:t>14</a:t>
                      </a:r>
                      <a:r>
                        <a:rPr lang="en-US" sz="1100">
                          <a:effectLst/>
                        </a:rPr>
                        <a:t>.</a:t>
                      </a:r>
                      <a:endParaRPr lang="id-ID" sz="110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dirty="0">
                          <a:effectLst/>
                        </a:rPr>
                        <a:t>Pustanserdik</a:t>
                      </a:r>
                      <a:endParaRPr lang="id-ID" sz="1100" dirty="0">
                        <a:effectLst/>
                        <a:latin typeface="Calibri"/>
                        <a:ea typeface="Calibri"/>
                        <a:cs typeface="Times New Roman"/>
                      </a:endParaRPr>
                    </a:p>
                  </a:txBody>
                  <a:tcPr marL="0" marR="0" marT="0" marB="0" anchor="ctr"/>
                </a:tc>
              </a:tr>
              <a:tr h="285146">
                <a:tc>
                  <a:txBody>
                    <a:bodyPr/>
                    <a:lstStyle/>
                    <a:p>
                      <a:pPr algn="ctr">
                        <a:lnSpc>
                          <a:spcPct val="107000"/>
                        </a:lnSpc>
                        <a:spcAft>
                          <a:spcPts val="0"/>
                        </a:spcAft>
                      </a:pPr>
                      <a:r>
                        <a:rPr lang="id-ID" sz="1100" dirty="0">
                          <a:effectLst/>
                        </a:rPr>
                        <a:t>15</a:t>
                      </a:r>
                      <a:r>
                        <a:rPr lang="en-US" sz="1100" dirty="0">
                          <a:effectLst/>
                        </a:rPr>
                        <a:t>.</a:t>
                      </a:r>
                      <a:endParaRPr lang="id-ID" sz="1100" dirty="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dirty="0">
                          <a:effectLst/>
                        </a:rPr>
                        <a:t>Konsil Kedokteran Indonesia </a:t>
                      </a:r>
                      <a:endParaRPr lang="id-ID" sz="1100" dirty="0">
                        <a:effectLst/>
                        <a:latin typeface="Calibri"/>
                        <a:ea typeface="Calibri"/>
                        <a:cs typeface="Times New Roman"/>
                      </a:endParaRPr>
                    </a:p>
                  </a:txBody>
                  <a:tcPr marL="0" marR="0" marT="0" marB="0" anchor="ctr">
                    <a:solidFill>
                      <a:schemeClr val="bg1"/>
                    </a:solidFill>
                  </a:tcPr>
                </a:tc>
              </a:tr>
              <a:tr h="285146">
                <a:tc>
                  <a:txBody>
                    <a:bodyPr/>
                    <a:lstStyle/>
                    <a:p>
                      <a:pPr algn="ctr">
                        <a:lnSpc>
                          <a:spcPct val="107000"/>
                        </a:lnSpc>
                        <a:spcAft>
                          <a:spcPts val="0"/>
                        </a:spcAft>
                      </a:pPr>
                      <a:r>
                        <a:rPr lang="id-ID" sz="1100" dirty="0">
                          <a:effectLst/>
                        </a:rPr>
                        <a:t>16</a:t>
                      </a:r>
                      <a:r>
                        <a:rPr lang="en-US" sz="1100" dirty="0">
                          <a:effectLst/>
                        </a:rPr>
                        <a:t>.</a:t>
                      </a:r>
                      <a:endParaRPr lang="id-ID" sz="1100" dirty="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a:effectLst/>
                        </a:rPr>
                        <a:t>Biro Hukum dan Organisasi</a:t>
                      </a:r>
                      <a:endParaRPr lang="id-ID" sz="1100">
                        <a:effectLst/>
                        <a:latin typeface="Calibri"/>
                        <a:ea typeface="Calibri"/>
                        <a:cs typeface="Times New Roman"/>
                      </a:endParaRPr>
                    </a:p>
                  </a:txBody>
                  <a:tcPr marL="0" marR="0" marT="0" marB="0" anchor="ctr"/>
                </a:tc>
              </a:tr>
              <a:tr h="285146">
                <a:tc>
                  <a:txBody>
                    <a:bodyPr/>
                    <a:lstStyle/>
                    <a:p>
                      <a:pPr algn="ctr">
                        <a:lnSpc>
                          <a:spcPct val="107000"/>
                        </a:lnSpc>
                        <a:spcAft>
                          <a:spcPts val="0"/>
                        </a:spcAft>
                      </a:pPr>
                      <a:r>
                        <a:rPr lang="id-ID" sz="1100" dirty="0">
                          <a:effectLst/>
                        </a:rPr>
                        <a:t>17</a:t>
                      </a:r>
                      <a:r>
                        <a:rPr lang="en-US" sz="1100" dirty="0">
                          <a:effectLst/>
                        </a:rPr>
                        <a:t>.</a:t>
                      </a:r>
                      <a:endParaRPr lang="id-ID" sz="1100" dirty="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dirty="0">
                          <a:effectLst/>
                        </a:rPr>
                        <a:t>Pusat Pembiayaan dan Jaminan Kesehatan</a:t>
                      </a:r>
                      <a:endParaRPr lang="id-ID" sz="1100" dirty="0">
                        <a:effectLst/>
                        <a:latin typeface="Calibri"/>
                        <a:ea typeface="Calibri"/>
                        <a:cs typeface="Times New Roman"/>
                      </a:endParaRPr>
                    </a:p>
                  </a:txBody>
                  <a:tcPr marL="0" marR="0" marT="0" marB="0" anchor="ctr">
                    <a:solidFill>
                      <a:schemeClr val="bg1"/>
                    </a:solidFill>
                  </a:tcPr>
                </a:tc>
              </a:tr>
              <a:tr h="285146">
                <a:tc>
                  <a:txBody>
                    <a:bodyPr/>
                    <a:lstStyle/>
                    <a:p>
                      <a:pPr algn="ctr">
                        <a:lnSpc>
                          <a:spcPct val="107000"/>
                        </a:lnSpc>
                        <a:spcAft>
                          <a:spcPts val="0"/>
                        </a:spcAft>
                      </a:pPr>
                      <a:r>
                        <a:rPr lang="id-ID" sz="1100" dirty="0">
                          <a:effectLst/>
                        </a:rPr>
                        <a:t>18</a:t>
                      </a:r>
                      <a:r>
                        <a:rPr lang="en-US" sz="1100" dirty="0">
                          <a:effectLst/>
                        </a:rPr>
                        <a:t>.</a:t>
                      </a:r>
                      <a:endParaRPr lang="id-ID" sz="1100" dirty="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a:effectLst/>
                        </a:rPr>
                        <a:t>Ditjen Bina Upaya Kesehatan</a:t>
                      </a:r>
                      <a:endParaRPr lang="id-ID" sz="1100">
                        <a:effectLst/>
                        <a:latin typeface="Calibri"/>
                        <a:ea typeface="Calibri"/>
                        <a:cs typeface="Times New Roman"/>
                      </a:endParaRPr>
                    </a:p>
                  </a:txBody>
                  <a:tcPr marL="0" marR="0" marT="0" marB="0" anchor="ctr"/>
                </a:tc>
              </a:tr>
              <a:tr h="285146">
                <a:tc>
                  <a:txBody>
                    <a:bodyPr/>
                    <a:lstStyle/>
                    <a:p>
                      <a:pPr algn="ctr">
                        <a:lnSpc>
                          <a:spcPct val="107000"/>
                        </a:lnSpc>
                        <a:spcAft>
                          <a:spcPts val="0"/>
                        </a:spcAft>
                      </a:pPr>
                      <a:r>
                        <a:rPr lang="id-ID" sz="1100" dirty="0">
                          <a:effectLst/>
                        </a:rPr>
                        <a:t>19</a:t>
                      </a:r>
                      <a:r>
                        <a:rPr lang="en-US" sz="1100" dirty="0">
                          <a:effectLst/>
                        </a:rPr>
                        <a:t>.</a:t>
                      </a:r>
                      <a:endParaRPr lang="id-ID" sz="1100" dirty="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dirty="0">
                          <a:effectLst/>
                        </a:rPr>
                        <a:t>Biro Kepegawaian</a:t>
                      </a:r>
                      <a:endParaRPr lang="id-ID" sz="1100" dirty="0">
                        <a:effectLst/>
                        <a:latin typeface="Calibri"/>
                        <a:ea typeface="Calibri"/>
                        <a:cs typeface="Times New Roman"/>
                      </a:endParaRPr>
                    </a:p>
                  </a:txBody>
                  <a:tcPr marL="0" marR="0" marT="0" marB="0" anchor="ctr">
                    <a:solidFill>
                      <a:schemeClr val="bg1"/>
                    </a:solidFill>
                  </a:tcPr>
                </a:tc>
              </a:tr>
              <a:tr h="285146">
                <a:tc>
                  <a:txBody>
                    <a:bodyPr/>
                    <a:lstStyle/>
                    <a:p>
                      <a:pPr algn="ctr">
                        <a:lnSpc>
                          <a:spcPct val="107000"/>
                        </a:lnSpc>
                        <a:spcAft>
                          <a:spcPts val="0"/>
                        </a:spcAft>
                      </a:pPr>
                      <a:r>
                        <a:rPr lang="id-ID" sz="1100" dirty="0">
                          <a:effectLst/>
                        </a:rPr>
                        <a:t>20</a:t>
                      </a:r>
                      <a:r>
                        <a:rPr lang="en-US" sz="1100" dirty="0">
                          <a:effectLst/>
                        </a:rPr>
                        <a:t>.</a:t>
                      </a:r>
                      <a:endParaRPr lang="id-ID" sz="1100" dirty="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a:effectLst/>
                        </a:rPr>
                        <a:t>BPPSDMK - Pusdiklat Aparatur</a:t>
                      </a:r>
                      <a:endParaRPr lang="id-ID" sz="1100">
                        <a:effectLst/>
                        <a:latin typeface="Calibri"/>
                        <a:ea typeface="Calibri"/>
                        <a:cs typeface="Times New Roman"/>
                      </a:endParaRPr>
                    </a:p>
                  </a:txBody>
                  <a:tcPr marL="0" marR="0" marT="0" marB="0" anchor="ctr"/>
                </a:tc>
              </a:tr>
              <a:tr h="285146">
                <a:tc>
                  <a:txBody>
                    <a:bodyPr/>
                    <a:lstStyle/>
                    <a:p>
                      <a:pPr algn="ctr">
                        <a:lnSpc>
                          <a:spcPct val="107000"/>
                        </a:lnSpc>
                        <a:spcAft>
                          <a:spcPts val="0"/>
                        </a:spcAft>
                      </a:pPr>
                      <a:r>
                        <a:rPr lang="id-ID" sz="1100" dirty="0">
                          <a:effectLst/>
                        </a:rPr>
                        <a:t>21</a:t>
                      </a:r>
                      <a:r>
                        <a:rPr lang="en-US" sz="1100" dirty="0">
                          <a:effectLst/>
                        </a:rPr>
                        <a:t>.</a:t>
                      </a:r>
                      <a:endParaRPr lang="id-ID" sz="1100" dirty="0">
                        <a:effectLst/>
                        <a:latin typeface="Calibri"/>
                        <a:ea typeface="Calibri"/>
                        <a:cs typeface="Times New Roman"/>
                      </a:endParaRPr>
                    </a:p>
                  </a:txBody>
                  <a:tcPr marL="0" marR="0" marT="0" marB="0" anchor="ctr"/>
                </a:tc>
                <a:tc>
                  <a:txBody>
                    <a:bodyPr/>
                    <a:lstStyle/>
                    <a:p>
                      <a:pPr algn="just">
                        <a:lnSpc>
                          <a:spcPct val="107000"/>
                        </a:lnSpc>
                        <a:spcAft>
                          <a:spcPts val="0"/>
                        </a:spcAft>
                      </a:pPr>
                      <a:r>
                        <a:rPr lang="id-ID" sz="1100" dirty="0">
                          <a:effectLst/>
                        </a:rPr>
                        <a:t>Biro Perencanaan dan Anggaran</a:t>
                      </a:r>
                      <a:endParaRPr lang="id-ID" sz="1100" dirty="0">
                        <a:effectLst/>
                        <a:latin typeface="Calibri"/>
                        <a:ea typeface="Calibri"/>
                        <a:cs typeface="Times New Roman"/>
                      </a:endParaRPr>
                    </a:p>
                  </a:txBody>
                  <a:tcPr marL="0" marR="0" marT="0" marB="0" anchor="ctr">
                    <a:solidFill>
                      <a:schemeClr val="bg1"/>
                    </a:solidFill>
                  </a:tcPr>
                </a:tc>
              </a:tr>
            </a:tbl>
          </a:graphicData>
        </a:graphic>
      </p:graphicFrame>
      <p:sp>
        <p:nvSpPr>
          <p:cNvPr id="3" name="Oval 2"/>
          <p:cNvSpPr/>
          <p:nvPr/>
        </p:nvSpPr>
        <p:spPr>
          <a:xfrm>
            <a:off x="-252536" y="332656"/>
            <a:ext cx="4392488" cy="194421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27528478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44624"/>
            <a:ext cx="8077200" cy="1143000"/>
          </a:xfrm>
        </p:spPr>
        <p:txBody>
          <a:bodyPr>
            <a:noAutofit/>
          </a:bodyPr>
          <a:lstStyle/>
          <a:p>
            <a:r>
              <a:rPr lang="id-ID" sz="3600" dirty="0" smtClean="0"/>
              <a:t>Penilaian </a:t>
            </a:r>
            <a:r>
              <a:rPr lang="id-ID" sz="3600" b="1" i="1" dirty="0" smtClean="0">
                <a:solidFill>
                  <a:srgbClr val="00B0F0"/>
                </a:solidFill>
              </a:rPr>
              <a:t>e-ASPIRASI</a:t>
            </a:r>
            <a:r>
              <a:rPr lang="id-ID" sz="3600" dirty="0" smtClean="0"/>
              <a:t> Kemenkes 2015</a:t>
            </a:r>
            <a:br>
              <a:rPr lang="id-ID" sz="3600" dirty="0" smtClean="0"/>
            </a:br>
            <a:r>
              <a:rPr lang="id-ID" sz="3600" dirty="0" smtClean="0"/>
              <a:t>(</a:t>
            </a:r>
            <a:r>
              <a:rPr lang="id-ID" sz="3600" b="1" dirty="0" smtClean="0">
                <a:solidFill>
                  <a:srgbClr val="00B0F0"/>
                </a:solidFill>
              </a:rPr>
              <a:t>A</a:t>
            </a:r>
            <a:r>
              <a:rPr lang="id-ID" sz="3600" dirty="0" smtClean="0"/>
              <a:t>nugrah </a:t>
            </a:r>
            <a:r>
              <a:rPr lang="id-ID" sz="3600" b="1" dirty="0" smtClean="0">
                <a:solidFill>
                  <a:srgbClr val="00B0F0"/>
                </a:solidFill>
              </a:rPr>
              <a:t>S</a:t>
            </a:r>
            <a:r>
              <a:rPr lang="id-ID" sz="3600" dirty="0" smtClean="0"/>
              <a:t>itus </a:t>
            </a:r>
            <a:r>
              <a:rPr lang="en-US" sz="3600" dirty="0"/>
              <a:t>i</a:t>
            </a:r>
            <a:r>
              <a:rPr lang="id-ID" sz="3600" dirty="0" smtClean="0"/>
              <a:t>ns</a:t>
            </a:r>
            <a:r>
              <a:rPr lang="en-US" sz="3600" b="1" dirty="0" smtClean="0">
                <a:solidFill>
                  <a:srgbClr val="00B0F0"/>
                </a:solidFill>
              </a:rPr>
              <a:t>PIRA</a:t>
            </a:r>
            <a:r>
              <a:rPr lang="id-ID" sz="3600" dirty="0" smtClean="0"/>
              <a:t>si </a:t>
            </a:r>
            <a:r>
              <a:rPr lang="id-ID" sz="3600" b="1" dirty="0" smtClean="0">
                <a:solidFill>
                  <a:srgbClr val="00B0F0"/>
                </a:solidFill>
              </a:rPr>
              <a:t>S</a:t>
            </a:r>
            <a:r>
              <a:rPr lang="id-ID" sz="3600" dirty="0" smtClean="0"/>
              <a:t>ehat </a:t>
            </a:r>
            <a:r>
              <a:rPr lang="id-ID" sz="3600" b="1" dirty="0" smtClean="0">
                <a:solidFill>
                  <a:srgbClr val="00B0F0"/>
                </a:solidFill>
              </a:rPr>
              <a:t>I</a:t>
            </a:r>
            <a:r>
              <a:rPr lang="id-ID" sz="3600" dirty="0" smtClean="0"/>
              <a:t>ndonesia)</a:t>
            </a:r>
            <a:endParaRPr lang="id-ID" sz="3600"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17291" t="38142" r="54598" b="17062"/>
          <a:stretch/>
        </p:blipFill>
        <p:spPr bwMode="auto">
          <a:xfrm>
            <a:off x="395536" y="1196752"/>
            <a:ext cx="6077020" cy="54444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Oval 3"/>
          <p:cNvSpPr/>
          <p:nvPr/>
        </p:nvSpPr>
        <p:spPr>
          <a:xfrm>
            <a:off x="313098" y="908720"/>
            <a:ext cx="4392488" cy="151216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52203648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277888"/>
            <a:ext cx="8077200" cy="1143000"/>
          </a:xfrm>
        </p:spPr>
        <p:txBody>
          <a:bodyPr>
            <a:noAutofit/>
          </a:bodyPr>
          <a:lstStyle/>
          <a:p>
            <a:pPr algn="ctr"/>
            <a:r>
              <a:rPr lang="id-ID" sz="3600" dirty="0" smtClean="0"/>
              <a:t>Penilaian </a:t>
            </a:r>
            <a:r>
              <a:rPr lang="id-ID" sz="3600" b="1" i="1" dirty="0" smtClean="0">
                <a:solidFill>
                  <a:srgbClr val="00B0F0"/>
                </a:solidFill>
              </a:rPr>
              <a:t>e-ASPIRASI</a:t>
            </a:r>
            <a:r>
              <a:rPr lang="id-ID" sz="3600" dirty="0" smtClean="0"/>
              <a:t> Kemenkes 201</a:t>
            </a:r>
            <a:r>
              <a:rPr lang="en-US" sz="3600" dirty="0" smtClean="0"/>
              <a:t>6</a:t>
            </a:r>
            <a:r>
              <a:rPr lang="id-ID" sz="3600" dirty="0" smtClean="0"/>
              <a:t/>
            </a:r>
            <a:br>
              <a:rPr lang="id-ID" sz="3600" dirty="0" smtClean="0"/>
            </a:br>
            <a:r>
              <a:rPr lang="id-ID" sz="3600" dirty="0" smtClean="0"/>
              <a:t>(</a:t>
            </a:r>
            <a:r>
              <a:rPr lang="id-ID" sz="3600" b="1" dirty="0" smtClean="0">
                <a:solidFill>
                  <a:srgbClr val="00B0F0"/>
                </a:solidFill>
              </a:rPr>
              <a:t>A</a:t>
            </a:r>
            <a:r>
              <a:rPr lang="id-ID" sz="3600" dirty="0" smtClean="0"/>
              <a:t>nugrah </a:t>
            </a:r>
            <a:r>
              <a:rPr lang="id-ID" sz="3600" b="1" dirty="0" smtClean="0">
                <a:solidFill>
                  <a:srgbClr val="00B0F0"/>
                </a:solidFill>
              </a:rPr>
              <a:t>S</a:t>
            </a:r>
            <a:r>
              <a:rPr lang="id-ID" sz="3600" dirty="0" smtClean="0"/>
              <a:t>itus </a:t>
            </a:r>
            <a:r>
              <a:rPr lang="en-US" sz="3600" dirty="0"/>
              <a:t>i</a:t>
            </a:r>
            <a:r>
              <a:rPr lang="id-ID" sz="3600" dirty="0" smtClean="0"/>
              <a:t>ns</a:t>
            </a:r>
            <a:r>
              <a:rPr lang="en-US" sz="3600" b="1" dirty="0" smtClean="0">
                <a:solidFill>
                  <a:srgbClr val="00B0F0"/>
                </a:solidFill>
              </a:rPr>
              <a:t>PIRA</a:t>
            </a:r>
            <a:r>
              <a:rPr lang="id-ID" sz="3600" dirty="0" smtClean="0"/>
              <a:t>si </a:t>
            </a:r>
            <a:r>
              <a:rPr lang="id-ID" sz="3600" b="1" dirty="0" smtClean="0">
                <a:solidFill>
                  <a:srgbClr val="00B0F0"/>
                </a:solidFill>
              </a:rPr>
              <a:t>S</a:t>
            </a:r>
            <a:r>
              <a:rPr lang="id-ID" sz="3600" dirty="0" smtClean="0"/>
              <a:t>ehat </a:t>
            </a:r>
            <a:r>
              <a:rPr lang="id-ID" sz="3600" b="1" dirty="0" smtClean="0">
                <a:solidFill>
                  <a:srgbClr val="00B0F0"/>
                </a:solidFill>
              </a:rPr>
              <a:t>I</a:t>
            </a:r>
            <a:r>
              <a:rPr lang="id-ID" sz="3600" dirty="0" smtClean="0"/>
              <a:t>ndonesia)</a:t>
            </a:r>
            <a:r>
              <a:rPr lang="en-US" sz="3600" dirty="0" smtClean="0"/>
              <a:t/>
            </a:r>
            <a:br>
              <a:rPr lang="en-US" sz="3600" dirty="0" smtClean="0"/>
            </a:br>
            <a:r>
              <a:rPr lang="en-US" sz="3600" dirty="0"/>
              <a:t/>
            </a:r>
            <a:br>
              <a:rPr lang="en-US" sz="3600" dirty="0"/>
            </a:br>
            <a:r>
              <a:rPr lang="en-US" sz="6600" b="1" dirty="0" smtClean="0">
                <a:solidFill>
                  <a:srgbClr val="FF0000"/>
                </a:solidFill>
              </a:rPr>
              <a:t>???</a:t>
            </a:r>
            <a:endParaRPr lang="id-ID" sz="6600" b="1" dirty="0">
              <a:solidFill>
                <a:srgbClr val="FF0000"/>
              </a:solidFill>
            </a:endParaRPr>
          </a:p>
        </p:txBody>
      </p:sp>
      <p:sp>
        <p:nvSpPr>
          <p:cNvPr id="4" name="Oval 3"/>
          <p:cNvSpPr/>
          <p:nvPr/>
        </p:nvSpPr>
        <p:spPr>
          <a:xfrm>
            <a:off x="2119826" y="2060848"/>
            <a:ext cx="4392488" cy="151216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t>
            </a:r>
            <a:endParaRPr lang="en-US" dirty="0"/>
          </a:p>
        </p:txBody>
      </p:sp>
    </p:spTree>
    <p:extLst>
      <p:ext uri="{BB962C8B-B14F-4D97-AF65-F5344CB8AC3E}">
        <p14:creationId xmlns:p14="http://schemas.microsoft.com/office/powerpoint/2010/main" xmlns="" val="222262683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4000" dirty="0" smtClean="0"/>
              <a:t>Kegiatan Penilaian Website</a:t>
            </a:r>
            <a:endParaRPr lang="id-ID" sz="4000" dirty="0"/>
          </a:p>
        </p:txBody>
      </p:sp>
      <p:sp>
        <p:nvSpPr>
          <p:cNvPr id="3" name="Content Placeholder 2"/>
          <p:cNvSpPr>
            <a:spLocks noGrp="1"/>
          </p:cNvSpPr>
          <p:nvPr>
            <p:ph idx="1"/>
          </p:nvPr>
        </p:nvSpPr>
        <p:spPr/>
        <p:txBody>
          <a:bodyPr/>
          <a:lstStyle/>
          <a:p>
            <a:r>
              <a:rPr lang="id-ID" dirty="0" smtClean="0"/>
              <a:t>Menunjuk konsultan penilaian website</a:t>
            </a:r>
          </a:p>
          <a:p>
            <a:r>
              <a:rPr lang="id-ID" dirty="0" smtClean="0"/>
              <a:t>Membuat/menyusun kriteria penilaian</a:t>
            </a:r>
          </a:p>
          <a:p>
            <a:r>
              <a:rPr lang="id-ID" dirty="0" smtClean="0"/>
              <a:t>Membuat pertemuan dlm rangka briefing penilaian website </a:t>
            </a:r>
          </a:p>
          <a:p>
            <a:r>
              <a:rPr lang="id-ID" dirty="0" smtClean="0"/>
              <a:t>Mengirimkan surat pengumuman penilaian website</a:t>
            </a:r>
          </a:p>
          <a:p>
            <a:r>
              <a:rPr lang="id-ID" dirty="0" smtClean="0"/>
              <a:t>Mengkonfirmasi peserta yang akan mengikuti penilaian</a:t>
            </a:r>
          </a:p>
          <a:p>
            <a:r>
              <a:rPr lang="id-ID" dirty="0" smtClean="0"/>
              <a:t>Menyerahkan proses penilaian kepada konsultan / juri penilai</a:t>
            </a:r>
          </a:p>
          <a:p>
            <a:r>
              <a:rPr lang="id-ID" dirty="0" smtClean="0"/>
              <a:t>Mendapatkan progres mingguan proses penilaian</a:t>
            </a:r>
          </a:p>
          <a:p>
            <a:r>
              <a:rPr lang="id-ID" dirty="0" smtClean="0"/>
              <a:t>Menerima hasil penilaian konsultan / juri penilai</a:t>
            </a:r>
          </a:p>
          <a:p>
            <a:r>
              <a:rPr lang="id-ID" dirty="0" smtClean="0"/>
              <a:t>Mengumumkan hasil penilaian dalam peringatan HKN 2016</a:t>
            </a:r>
          </a:p>
          <a:p>
            <a:endParaRPr lang="id-ID" dirty="0"/>
          </a:p>
        </p:txBody>
      </p:sp>
    </p:spTree>
    <p:extLst>
      <p:ext uri="{BB962C8B-B14F-4D97-AF65-F5344CB8AC3E}">
        <p14:creationId xmlns:p14="http://schemas.microsoft.com/office/powerpoint/2010/main" xmlns="" val="42782308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3276600" y="533400"/>
            <a:ext cx="5943600" cy="1143000"/>
          </a:xfrm>
        </p:spPr>
        <p:txBody>
          <a:bodyPr>
            <a:noAutofit/>
          </a:bodyPr>
          <a:lstStyle/>
          <a:p>
            <a:r>
              <a:rPr lang="en-US" sz="2800" b="1" dirty="0" err="1" smtClean="0"/>
              <a:t>Kriteria</a:t>
            </a:r>
            <a:r>
              <a:rPr lang="en-US" sz="2800" b="1" dirty="0" smtClean="0"/>
              <a:t> </a:t>
            </a:r>
            <a:r>
              <a:rPr lang="en-US" sz="2800" b="1" dirty="0" err="1" smtClean="0"/>
              <a:t>Penilaian</a:t>
            </a:r>
            <a:r>
              <a:rPr lang="en-US" sz="2800" b="1" dirty="0" smtClean="0"/>
              <a:t> Website </a:t>
            </a:r>
            <a:br>
              <a:rPr lang="en-US" sz="2800" b="1" dirty="0" smtClean="0"/>
            </a:br>
            <a:r>
              <a:rPr lang="en-US" sz="2800" b="1" dirty="0" smtClean="0"/>
              <a:t>e-</a:t>
            </a:r>
            <a:r>
              <a:rPr lang="en-US" sz="2800" b="1" dirty="0" err="1" smtClean="0"/>
              <a:t>Aspirasi</a:t>
            </a:r>
            <a:r>
              <a:rPr lang="en-US" sz="2800" b="1" dirty="0" smtClean="0"/>
              <a:t> </a:t>
            </a:r>
            <a:r>
              <a:rPr lang="en-US" sz="2800" b="1" dirty="0" err="1" smtClean="0"/>
              <a:t>Kemenkes</a:t>
            </a:r>
            <a:r>
              <a:rPr lang="en-US" sz="2800" b="1" dirty="0" smtClean="0"/>
              <a:t> 2016</a:t>
            </a:r>
            <a:endParaRPr lang="en-US" sz="2800" b="1" dirty="0"/>
          </a:p>
        </p:txBody>
      </p:sp>
      <p:sp>
        <p:nvSpPr>
          <p:cNvPr id="3" name="Content Placeholder 2"/>
          <p:cNvSpPr>
            <a:spLocks noGrp="1"/>
          </p:cNvSpPr>
          <p:nvPr>
            <p:ph idx="1"/>
            <p:custDataLst>
              <p:tags r:id="rId3"/>
            </p:custDataLst>
          </p:nvPr>
        </p:nvSpPr>
        <p:spPr>
          <a:xfrm>
            <a:off x="762000" y="1951037"/>
            <a:ext cx="8077200" cy="4297363"/>
          </a:xfrm>
        </p:spPr>
        <p:txBody>
          <a:bodyPr>
            <a:normAutofit/>
          </a:bodyPr>
          <a:lstStyle/>
          <a:p>
            <a:pPr marL="514350" indent="-514350">
              <a:buAutoNum type="arabicPeriod"/>
            </a:pPr>
            <a:r>
              <a:rPr lang="en-US" dirty="0" err="1" smtClean="0"/>
              <a:t>Arsitektur</a:t>
            </a:r>
            <a:r>
              <a:rPr lang="en-US" dirty="0" smtClean="0"/>
              <a:t> Web </a:t>
            </a:r>
            <a:r>
              <a:rPr lang="en-US" dirty="0" err="1" smtClean="0"/>
              <a:t>Disain</a:t>
            </a:r>
            <a:r>
              <a:rPr lang="en-US" dirty="0" smtClean="0"/>
              <a:t> </a:t>
            </a:r>
            <a:r>
              <a:rPr lang="id-ID" dirty="0" smtClean="0"/>
              <a:t>(35%, 8 kriteria)</a:t>
            </a:r>
            <a:r>
              <a:rPr lang="en-US" dirty="0"/>
              <a:t>	</a:t>
            </a:r>
            <a:endParaRPr lang="id-ID" dirty="0"/>
          </a:p>
          <a:p>
            <a:pPr marL="514350" indent="-514350">
              <a:buAutoNum type="arabicPeriod"/>
            </a:pPr>
            <a:r>
              <a:rPr lang="en-US" dirty="0" err="1" smtClean="0"/>
              <a:t>Disain</a:t>
            </a:r>
            <a:r>
              <a:rPr lang="en-US" dirty="0" smtClean="0"/>
              <a:t> </a:t>
            </a:r>
            <a:r>
              <a:rPr lang="en-US" dirty="0" err="1" smtClean="0"/>
              <a:t>Antar</a:t>
            </a:r>
            <a:r>
              <a:rPr lang="id-ID" dirty="0" smtClean="0"/>
              <a:t> </a:t>
            </a:r>
            <a:r>
              <a:rPr lang="id-ID" dirty="0"/>
              <a:t>M</a:t>
            </a:r>
            <a:r>
              <a:rPr lang="en-US" dirty="0" err="1" smtClean="0"/>
              <a:t>uka</a:t>
            </a:r>
            <a:r>
              <a:rPr lang="id-ID" dirty="0" smtClean="0"/>
              <a:t> (20%, 6 kriteria)</a:t>
            </a:r>
            <a:endParaRPr lang="id-ID" dirty="0"/>
          </a:p>
          <a:p>
            <a:pPr marL="514350" indent="-514350">
              <a:buAutoNum type="arabicPeriod"/>
            </a:pPr>
            <a:r>
              <a:rPr lang="en-US" dirty="0" smtClean="0"/>
              <a:t>Tata </a:t>
            </a:r>
            <a:r>
              <a:rPr lang="en-US" dirty="0" err="1" smtClean="0"/>
              <a:t>Kelola</a:t>
            </a:r>
            <a:r>
              <a:rPr lang="en-US" dirty="0" smtClean="0"/>
              <a:t> </a:t>
            </a:r>
            <a:r>
              <a:rPr lang="en-US" dirty="0" err="1" smtClean="0"/>
              <a:t>Situs</a:t>
            </a:r>
            <a:r>
              <a:rPr lang="id-ID" dirty="0" smtClean="0"/>
              <a:t> (35%, 8 kriteria)</a:t>
            </a:r>
            <a:r>
              <a:rPr lang="en-US" dirty="0" smtClean="0"/>
              <a:t> </a:t>
            </a:r>
            <a:endParaRPr lang="id-ID" dirty="0" smtClean="0"/>
          </a:p>
          <a:p>
            <a:pPr marL="514350" indent="-514350">
              <a:buAutoNum type="arabicPeriod"/>
            </a:pPr>
            <a:r>
              <a:rPr lang="en-US" i="1" dirty="0" smtClean="0"/>
              <a:t>Search Engine Optimization/</a:t>
            </a:r>
            <a:r>
              <a:rPr lang="en-US" dirty="0" err="1" smtClean="0"/>
              <a:t>Optimasi</a:t>
            </a:r>
            <a:r>
              <a:rPr lang="en-US" dirty="0" smtClean="0"/>
              <a:t> </a:t>
            </a:r>
            <a:r>
              <a:rPr lang="en-US" dirty="0" err="1" smtClean="0"/>
              <a:t>mesin</a:t>
            </a:r>
            <a:r>
              <a:rPr lang="en-US" dirty="0" smtClean="0"/>
              <a:t> </a:t>
            </a:r>
            <a:r>
              <a:rPr lang="en-US" dirty="0" err="1" smtClean="0"/>
              <a:t>pencarian</a:t>
            </a:r>
            <a:r>
              <a:rPr lang="en-US" dirty="0" smtClean="0"/>
              <a:t> </a:t>
            </a:r>
            <a:r>
              <a:rPr lang="id-ID" dirty="0" smtClean="0"/>
              <a:t>(5%, 2 kriteria)</a:t>
            </a:r>
          </a:p>
          <a:p>
            <a:pPr marL="514350" indent="-514350">
              <a:buAutoNum type="arabicPeriod"/>
            </a:pPr>
            <a:r>
              <a:rPr lang="id-ID" dirty="0" smtClean="0"/>
              <a:t>Keamanan Web (</a:t>
            </a:r>
            <a:r>
              <a:rPr lang="id-ID" dirty="0"/>
              <a:t>5</a:t>
            </a:r>
            <a:r>
              <a:rPr lang="id-ID" dirty="0" smtClean="0"/>
              <a:t>%, 3 kriteria)</a:t>
            </a:r>
          </a:p>
          <a:p>
            <a:pPr marL="514350" indent="-514350">
              <a:buAutoNum type="arabicPeriod"/>
            </a:pPr>
            <a:r>
              <a:rPr lang="id-ID" dirty="0" smtClean="0"/>
              <a:t>Penggunaan domain go.id (</a:t>
            </a:r>
            <a:r>
              <a:rPr lang="en-US" dirty="0" smtClean="0"/>
              <a:t>1</a:t>
            </a:r>
            <a:r>
              <a:rPr lang="id-ID" dirty="0" smtClean="0"/>
              <a:t> kriteria)</a:t>
            </a:r>
            <a:endParaRPr lang="en-US" dirty="0"/>
          </a:p>
          <a:p>
            <a:pPr lvl="1"/>
            <a:endParaRPr lang="en-US" dirty="0" smtClean="0"/>
          </a:p>
        </p:txBody>
      </p:sp>
      <p:pic>
        <p:nvPicPr>
          <p:cNvPr id="13314" name="Picture 2"/>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09600" y="0"/>
            <a:ext cx="2590800" cy="17621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827584" y="6899329"/>
            <a:ext cx="8064896" cy="646331"/>
          </a:xfrm>
          <a:prstGeom prst="rect">
            <a:avLst/>
          </a:prstGeom>
          <a:noFill/>
        </p:spPr>
        <p:txBody>
          <a:bodyPr wrap="square" rtlCol="0">
            <a:spAutoFit/>
          </a:bodyPr>
          <a:lstStyle/>
          <a:p>
            <a:r>
              <a:rPr lang="en-US" dirty="0" err="1" smtClean="0"/>
              <a:t>Catatan</a:t>
            </a:r>
            <a:r>
              <a:rPr lang="en-US" dirty="0" smtClean="0"/>
              <a:t>: </a:t>
            </a:r>
            <a:r>
              <a:rPr lang="en-US" dirty="0" err="1" smtClean="0"/>
              <a:t>Rincian</a:t>
            </a:r>
            <a:r>
              <a:rPr lang="en-US" dirty="0" smtClean="0"/>
              <a:t> </a:t>
            </a:r>
            <a:r>
              <a:rPr lang="en-US" dirty="0" err="1" smtClean="0"/>
              <a:t>detil</a:t>
            </a:r>
            <a:r>
              <a:rPr lang="en-US" dirty="0" smtClean="0"/>
              <a:t> </a:t>
            </a:r>
            <a:r>
              <a:rPr lang="en-US" dirty="0" err="1" smtClean="0"/>
              <a:t>kriteria</a:t>
            </a:r>
            <a:r>
              <a:rPr lang="en-US" dirty="0" smtClean="0"/>
              <a:t> </a:t>
            </a:r>
            <a:r>
              <a:rPr lang="en-US" dirty="0" err="1" smtClean="0"/>
              <a:t>penilaian</a:t>
            </a:r>
            <a:r>
              <a:rPr lang="en-US" dirty="0" smtClean="0"/>
              <a:t> website </a:t>
            </a:r>
            <a:r>
              <a:rPr lang="en-US" dirty="0" err="1" smtClean="0"/>
              <a:t>tercantum</a:t>
            </a:r>
            <a:r>
              <a:rPr lang="en-US" dirty="0" smtClean="0"/>
              <a:t> di </a:t>
            </a:r>
            <a:r>
              <a:rPr lang="en-US" dirty="0" err="1" smtClean="0"/>
              <a:t>buku</a:t>
            </a:r>
            <a:r>
              <a:rPr lang="en-US" dirty="0" smtClean="0"/>
              <a:t> </a:t>
            </a:r>
            <a:r>
              <a:rPr lang="en-US" dirty="0" err="1" smtClean="0"/>
              <a:t>cetak</a:t>
            </a:r>
            <a:r>
              <a:rPr lang="en-US" dirty="0" smtClean="0"/>
              <a:t> e-</a:t>
            </a:r>
            <a:r>
              <a:rPr lang="en-US" dirty="0" err="1" smtClean="0"/>
              <a:t>Aspirasi</a:t>
            </a:r>
            <a:r>
              <a:rPr lang="en-US" dirty="0" smtClean="0"/>
              <a:t> </a:t>
            </a:r>
            <a:r>
              <a:rPr lang="en-US" dirty="0" err="1" smtClean="0"/>
              <a:t>Kementerian</a:t>
            </a:r>
            <a:r>
              <a:rPr lang="en-US" dirty="0" smtClean="0"/>
              <a:t> </a:t>
            </a:r>
            <a:r>
              <a:rPr lang="en-US" dirty="0" err="1" smtClean="0"/>
              <a:t>Kesehatan</a:t>
            </a:r>
            <a:r>
              <a:rPr lang="en-US" dirty="0" smtClean="0"/>
              <a:t> 2015</a:t>
            </a:r>
            <a:endParaRPr lang="en-US" dirty="0"/>
          </a:p>
        </p:txBody>
      </p:sp>
    </p:spTree>
    <p:custDataLst>
      <p:tags r:id="rId1"/>
    </p:custDataLst>
    <p:extLst>
      <p:ext uri="{BB962C8B-B14F-4D97-AF65-F5344CB8AC3E}">
        <p14:creationId xmlns:p14="http://schemas.microsoft.com/office/powerpoint/2010/main" xmlns="" val="420252820"/>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anim calcmode="lin" valueType="num">
                                      <p:cBhvr>
                                        <p:cTn id="2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1000"/>
                                        <p:tgtEl>
                                          <p:spTgt spid="3">
                                            <p:txEl>
                                              <p:pRg st="4" end="4"/>
                                            </p:txEl>
                                          </p:spTgt>
                                        </p:tgtEl>
                                      </p:cBhvr>
                                    </p:animEffect>
                                    <p:anim calcmode="lin" valueType="num">
                                      <p:cBhvr>
                                        <p:cTn id="3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0608" y="1196752"/>
            <a:ext cx="7543800" cy="4750296"/>
          </a:xfrm>
        </p:spPr>
        <p:txBody>
          <a:bodyPr>
            <a:normAutofit fontScale="92500" lnSpcReduction="20000"/>
          </a:bodyPr>
          <a:lstStyle/>
          <a:p>
            <a:pPr marL="0" indent="0" algn="just">
              <a:buNone/>
            </a:pPr>
            <a:r>
              <a:rPr lang="id-ID" dirty="0" smtClean="0"/>
              <a:t>Website Kementerian Kesehatan bertujuan untuk meningkatkan Kualitas Hidup Manusia dari segi kesehatan</a:t>
            </a:r>
            <a:r>
              <a:rPr lang="en-US" dirty="0" smtClean="0"/>
              <a:t>, </a:t>
            </a:r>
            <a:r>
              <a:rPr lang="en-US" dirty="0" err="1" smtClean="0"/>
              <a:t>dengan</a:t>
            </a:r>
            <a:r>
              <a:rPr lang="en-US" dirty="0" smtClean="0"/>
              <a:t> </a:t>
            </a:r>
            <a:r>
              <a:rPr lang="en-US" dirty="0" err="1" smtClean="0"/>
              <a:t>informasi-informasi</a:t>
            </a:r>
            <a:r>
              <a:rPr lang="en-US" dirty="0" smtClean="0"/>
              <a:t> </a:t>
            </a:r>
            <a:r>
              <a:rPr lang="en-US" dirty="0" err="1" smtClean="0"/>
              <a:t>dalam</a:t>
            </a:r>
            <a:r>
              <a:rPr lang="en-US" dirty="0" smtClean="0"/>
              <a:t> </a:t>
            </a:r>
            <a:r>
              <a:rPr lang="en-US" dirty="0" err="1" smtClean="0"/>
              <a:t>kesehatan</a:t>
            </a:r>
            <a:r>
              <a:rPr lang="en-US" dirty="0" smtClean="0"/>
              <a:t>, </a:t>
            </a:r>
            <a:r>
              <a:rPr lang="en-US" dirty="0" err="1" smtClean="0"/>
              <a:t>penanggulangan</a:t>
            </a:r>
            <a:r>
              <a:rPr lang="en-US" dirty="0" smtClean="0"/>
              <a:t> </a:t>
            </a:r>
            <a:r>
              <a:rPr lang="en-US" dirty="0" err="1" smtClean="0"/>
              <a:t>masalah</a:t>
            </a:r>
            <a:r>
              <a:rPr lang="en-US" dirty="0" smtClean="0"/>
              <a:t> </a:t>
            </a:r>
            <a:r>
              <a:rPr lang="en-US" dirty="0" err="1" smtClean="0"/>
              <a:t>kesehatan</a:t>
            </a:r>
            <a:r>
              <a:rPr lang="en-US" dirty="0" smtClean="0"/>
              <a:t> </a:t>
            </a:r>
            <a:r>
              <a:rPr lang="en-US" dirty="0" err="1" smtClean="0"/>
              <a:t>dan</a:t>
            </a:r>
            <a:r>
              <a:rPr lang="en-US" dirty="0" smtClean="0"/>
              <a:t> lain-lain.</a:t>
            </a:r>
          </a:p>
          <a:p>
            <a:pPr marL="0" indent="0" algn="just">
              <a:buNone/>
            </a:pPr>
            <a:endParaRPr lang="id-ID" dirty="0" smtClean="0"/>
          </a:p>
          <a:p>
            <a:pPr marL="0" indent="0" algn="ctr">
              <a:buNone/>
            </a:pPr>
            <a:r>
              <a:rPr lang="id-ID" b="1" i="1" dirty="0" smtClean="0"/>
              <a:t>Slogan Website Kementerian Kesehatan</a:t>
            </a:r>
          </a:p>
          <a:p>
            <a:pPr marL="0" indent="0" algn="just">
              <a:buNone/>
            </a:pPr>
            <a:endParaRPr lang="id-ID" dirty="0" smtClean="0"/>
          </a:p>
          <a:p>
            <a:pPr algn="just"/>
            <a:endParaRPr lang="id-ID" dirty="0" smtClean="0"/>
          </a:p>
          <a:p>
            <a:pPr algn="just"/>
            <a:endParaRPr lang="id-ID" dirty="0"/>
          </a:p>
          <a:p>
            <a:pPr algn="just"/>
            <a:endParaRPr lang="id-ID" dirty="0" smtClean="0"/>
          </a:p>
          <a:p>
            <a:pPr algn="just"/>
            <a:endParaRPr lang="id-ID" dirty="0"/>
          </a:p>
          <a:p>
            <a:pPr marL="0" indent="0" algn="just">
              <a:buNone/>
            </a:pPr>
            <a:r>
              <a:rPr lang="en-US" dirty="0" err="1" smtClean="0"/>
              <a:t>Pesatnya</a:t>
            </a:r>
            <a:r>
              <a:rPr lang="en-US" dirty="0" smtClean="0"/>
              <a:t> </a:t>
            </a:r>
            <a:r>
              <a:rPr lang="en-US" dirty="0" err="1" smtClean="0"/>
              <a:t>perkembangan</a:t>
            </a:r>
            <a:r>
              <a:rPr lang="en-US" dirty="0" smtClean="0"/>
              <a:t> </a:t>
            </a:r>
            <a:r>
              <a:rPr lang="en-US" dirty="0" err="1" smtClean="0"/>
              <a:t>te</a:t>
            </a:r>
            <a:r>
              <a:rPr lang="id-ID" dirty="0" smtClean="0"/>
              <a:t>k</a:t>
            </a:r>
            <a:r>
              <a:rPr lang="en-US" dirty="0" err="1" smtClean="0"/>
              <a:t>nologi</a:t>
            </a:r>
            <a:r>
              <a:rPr lang="en-US" dirty="0" smtClean="0"/>
              <a:t> </a:t>
            </a:r>
            <a:r>
              <a:rPr lang="en-US" dirty="0" err="1" smtClean="0"/>
              <a:t>informasi</a:t>
            </a:r>
            <a:r>
              <a:rPr lang="en-US" dirty="0" smtClean="0"/>
              <a:t> </a:t>
            </a:r>
            <a:r>
              <a:rPr lang="en-US" dirty="0" err="1" smtClean="0"/>
              <a:t>membuat</a:t>
            </a:r>
            <a:r>
              <a:rPr lang="en-US" dirty="0" smtClean="0"/>
              <a:t> </a:t>
            </a:r>
            <a:r>
              <a:rPr lang="en-US" dirty="0" err="1" smtClean="0"/>
              <a:t>informasi</a:t>
            </a:r>
            <a:r>
              <a:rPr lang="en-US" dirty="0" smtClean="0"/>
              <a:t> </a:t>
            </a:r>
            <a:r>
              <a:rPr lang="en-US" dirty="0" err="1" smtClean="0"/>
              <a:t>semakin</a:t>
            </a:r>
            <a:r>
              <a:rPr lang="en-US" dirty="0" smtClean="0"/>
              <a:t> </a:t>
            </a:r>
            <a:r>
              <a:rPr lang="en-US" dirty="0" err="1" smtClean="0"/>
              <a:t>mudah</a:t>
            </a:r>
            <a:r>
              <a:rPr lang="en-US" dirty="0" smtClean="0"/>
              <a:t> </a:t>
            </a:r>
            <a:r>
              <a:rPr lang="en-US" dirty="0" err="1" smtClean="0"/>
              <a:t>didapat</a:t>
            </a:r>
            <a:r>
              <a:rPr lang="en-US" dirty="0" smtClean="0"/>
              <a:t>, </a:t>
            </a:r>
            <a:r>
              <a:rPr lang="en-US" dirty="0" err="1" smtClean="0"/>
              <a:t>kapan</a:t>
            </a:r>
            <a:r>
              <a:rPr lang="en-US" dirty="0" smtClean="0"/>
              <a:t> </a:t>
            </a:r>
            <a:r>
              <a:rPr lang="en-US" dirty="0" err="1" smtClean="0"/>
              <a:t>saja</a:t>
            </a:r>
            <a:r>
              <a:rPr lang="en-US" dirty="0" smtClean="0"/>
              <a:t> </a:t>
            </a:r>
            <a:r>
              <a:rPr lang="en-US" dirty="0" err="1" smtClean="0"/>
              <a:t>dan</a:t>
            </a:r>
            <a:r>
              <a:rPr lang="en-US" dirty="0" smtClean="0"/>
              <a:t> di mana </a:t>
            </a:r>
            <a:r>
              <a:rPr lang="en-US" dirty="0" err="1" smtClean="0"/>
              <a:t>saja</a:t>
            </a:r>
            <a:r>
              <a:rPr lang="en-US" dirty="0" smtClean="0"/>
              <a:t>. Salah </a:t>
            </a:r>
            <a:r>
              <a:rPr lang="en-US" dirty="0" err="1" smtClean="0"/>
              <a:t>satu</a:t>
            </a:r>
            <a:r>
              <a:rPr lang="en-US" dirty="0" smtClean="0"/>
              <a:t> media yang </a:t>
            </a:r>
            <a:r>
              <a:rPr lang="en-US" dirty="0" err="1" smtClean="0"/>
              <a:t>banyak</a:t>
            </a:r>
            <a:r>
              <a:rPr lang="en-US" dirty="0" smtClean="0"/>
              <a:t> </a:t>
            </a:r>
            <a:r>
              <a:rPr lang="en-US" dirty="0" err="1" smtClean="0"/>
              <a:t>digunakan</a:t>
            </a:r>
            <a:r>
              <a:rPr lang="en-US" dirty="0" smtClean="0"/>
              <a:t> </a:t>
            </a:r>
            <a:r>
              <a:rPr lang="en-US" dirty="0" err="1" smtClean="0"/>
              <a:t>masyarakat</a:t>
            </a:r>
            <a:r>
              <a:rPr lang="en-US" dirty="0" smtClean="0"/>
              <a:t> </a:t>
            </a:r>
            <a:r>
              <a:rPr lang="en-US" dirty="0" err="1" smtClean="0"/>
              <a:t>dalam</a:t>
            </a:r>
            <a:r>
              <a:rPr lang="en-US" dirty="0" smtClean="0"/>
              <a:t> </a:t>
            </a:r>
            <a:r>
              <a:rPr lang="en-US" dirty="0" err="1" smtClean="0"/>
              <a:t>pencarian</a:t>
            </a:r>
            <a:r>
              <a:rPr lang="en-US" dirty="0" smtClean="0"/>
              <a:t> </a:t>
            </a:r>
            <a:r>
              <a:rPr lang="en-US" dirty="0" err="1" smtClean="0"/>
              <a:t>dan</a:t>
            </a:r>
            <a:r>
              <a:rPr lang="en-US" dirty="0" smtClean="0"/>
              <a:t> </a:t>
            </a:r>
            <a:r>
              <a:rPr lang="en-US" dirty="0" err="1" smtClean="0"/>
              <a:t>penyebaran</a:t>
            </a:r>
            <a:r>
              <a:rPr lang="en-US" dirty="0" smtClean="0"/>
              <a:t> </a:t>
            </a:r>
            <a:r>
              <a:rPr lang="en-US" dirty="0" err="1" smtClean="0"/>
              <a:t>informasi</a:t>
            </a:r>
            <a:r>
              <a:rPr lang="en-US" dirty="0" smtClean="0"/>
              <a:t> </a:t>
            </a:r>
            <a:r>
              <a:rPr lang="en-US" dirty="0" err="1" smtClean="0"/>
              <a:t>adalah</a:t>
            </a:r>
            <a:r>
              <a:rPr lang="en-US" dirty="0" smtClean="0"/>
              <a:t> </a:t>
            </a:r>
            <a:r>
              <a:rPr lang="en-US" b="1" i="1" dirty="0" smtClean="0"/>
              <a:t>internet</a:t>
            </a:r>
            <a:r>
              <a:rPr lang="id-ID" b="1" i="1" dirty="0" smtClean="0"/>
              <a:t>/website</a:t>
            </a:r>
            <a:r>
              <a:rPr lang="en-US" dirty="0" smtClean="0"/>
              <a:t>. </a:t>
            </a:r>
            <a:endParaRPr lang="id-ID" dirty="0" smtClean="0"/>
          </a:p>
          <a:p>
            <a:pPr algn="just"/>
            <a:endParaRPr lang="id-ID"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67969" t="14444" r="16960" b="79607"/>
          <a:stretch/>
        </p:blipFill>
        <p:spPr bwMode="auto">
          <a:xfrm>
            <a:off x="1475656" y="2989921"/>
            <a:ext cx="6192688" cy="137518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Tree>
    <p:extLst>
      <p:ext uri="{BB962C8B-B14F-4D97-AF65-F5344CB8AC3E}">
        <p14:creationId xmlns:p14="http://schemas.microsoft.com/office/powerpoint/2010/main" xmlns="" val="264291266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5552" y="260648"/>
            <a:ext cx="7715200" cy="1368152"/>
          </a:xfrm>
        </p:spPr>
        <p:txBody>
          <a:bodyPr>
            <a:noAutofit/>
          </a:bodyPr>
          <a:lstStyle/>
          <a:p>
            <a:r>
              <a:rPr lang="en-US" sz="2800" b="1" dirty="0" err="1" smtClean="0">
                <a:solidFill>
                  <a:schemeClr val="tx2"/>
                </a:solidFill>
              </a:rPr>
              <a:t>Kriteria</a:t>
            </a:r>
            <a:r>
              <a:rPr lang="en-US" sz="2800" b="1" dirty="0" smtClean="0">
                <a:solidFill>
                  <a:schemeClr val="tx2"/>
                </a:solidFill>
              </a:rPr>
              <a:t> 1. </a:t>
            </a:r>
            <a:r>
              <a:rPr lang="en-US" sz="2800" b="1" dirty="0" err="1" smtClean="0">
                <a:solidFill>
                  <a:schemeClr val="tx2"/>
                </a:solidFill>
              </a:rPr>
              <a:t>Arsitektur</a:t>
            </a:r>
            <a:r>
              <a:rPr lang="en-US" sz="2800" b="1" dirty="0" smtClean="0">
                <a:solidFill>
                  <a:schemeClr val="tx2"/>
                </a:solidFill>
              </a:rPr>
              <a:t> Web </a:t>
            </a:r>
            <a:r>
              <a:rPr lang="en-US" sz="2800" b="1" dirty="0" err="1" smtClean="0">
                <a:solidFill>
                  <a:schemeClr val="tx2"/>
                </a:solidFill>
              </a:rPr>
              <a:t>Disain</a:t>
            </a:r>
            <a:endParaRPr lang="en-US" sz="2800" b="1" dirty="0">
              <a:solidFill>
                <a:schemeClr val="tx2"/>
              </a:solidFill>
            </a:endParaRPr>
          </a:p>
        </p:txBody>
      </p:sp>
      <p:sp>
        <p:nvSpPr>
          <p:cNvPr id="6" name="Content Placeholder 2"/>
          <p:cNvSpPr txBox="1">
            <a:spLocks/>
          </p:cNvSpPr>
          <p:nvPr>
            <p:custDataLst>
              <p:tags r:id="rId1"/>
            </p:custDataLst>
          </p:nvPr>
        </p:nvSpPr>
        <p:spPr>
          <a:xfrm>
            <a:off x="539552" y="1772816"/>
            <a:ext cx="8604448" cy="5076825"/>
          </a:xfrm>
          <a:prstGeom prst="rect">
            <a:avLst/>
          </a:prstGeom>
        </p:spPr>
        <p:txBody>
          <a:bodyPr>
            <a:normAutofit fontScale="92500" lnSpcReduction="200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err="1"/>
              <a:t>Arsitektur</a:t>
            </a:r>
            <a:r>
              <a:rPr lang="en-US" dirty="0"/>
              <a:t> Website </a:t>
            </a:r>
            <a:r>
              <a:rPr lang="en-US" dirty="0" err="1"/>
              <a:t>adalah</a:t>
            </a:r>
            <a:r>
              <a:rPr lang="en-US" dirty="0"/>
              <a:t> </a:t>
            </a:r>
            <a:r>
              <a:rPr lang="en-US" dirty="0" err="1"/>
              <a:t>suatu</a:t>
            </a:r>
            <a:r>
              <a:rPr lang="en-US" dirty="0"/>
              <a:t> </a:t>
            </a:r>
            <a:r>
              <a:rPr lang="en-US" dirty="0" err="1"/>
              <a:t>pendekatan</a:t>
            </a:r>
            <a:r>
              <a:rPr lang="en-US" dirty="0"/>
              <a:t> </a:t>
            </a:r>
            <a:r>
              <a:rPr lang="en-US" dirty="0" err="1"/>
              <a:t>terhadap</a:t>
            </a:r>
            <a:r>
              <a:rPr lang="en-US" dirty="0"/>
              <a:t> </a:t>
            </a:r>
            <a:r>
              <a:rPr lang="en-US" b="1" dirty="0" err="1"/>
              <a:t>desain</a:t>
            </a:r>
            <a:r>
              <a:rPr lang="en-US" dirty="0"/>
              <a:t> </a:t>
            </a:r>
            <a:r>
              <a:rPr lang="en-US" dirty="0" err="1"/>
              <a:t>dan</a:t>
            </a:r>
            <a:r>
              <a:rPr lang="en-US" dirty="0"/>
              <a:t> </a:t>
            </a:r>
            <a:r>
              <a:rPr lang="en-US" b="1" dirty="0" err="1"/>
              <a:t>perencanaan</a:t>
            </a:r>
            <a:r>
              <a:rPr lang="en-US" dirty="0"/>
              <a:t> </a:t>
            </a:r>
            <a:r>
              <a:rPr lang="en-US" dirty="0" err="1"/>
              <a:t>situs</a:t>
            </a:r>
            <a:r>
              <a:rPr lang="en-US" dirty="0"/>
              <a:t>. </a:t>
            </a:r>
            <a:endParaRPr lang="id-ID" dirty="0" smtClean="0"/>
          </a:p>
          <a:p>
            <a:endParaRPr lang="en-US" dirty="0" smtClean="0"/>
          </a:p>
          <a:p>
            <a:r>
              <a:rPr lang="en-US" dirty="0" err="1" smtClean="0"/>
              <a:t>Seperti</a:t>
            </a:r>
            <a:r>
              <a:rPr lang="en-US" dirty="0" smtClean="0"/>
              <a:t> </a:t>
            </a:r>
            <a:r>
              <a:rPr lang="en-US" dirty="0" err="1"/>
              <a:t>dalam</a:t>
            </a:r>
            <a:r>
              <a:rPr lang="en-US" dirty="0"/>
              <a:t> </a:t>
            </a:r>
            <a:r>
              <a:rPr lang="en-US" dirty="0" err="1"/>
              <a:t>arsitektur</a:t>
            </a:r>
            <a:r>
              <a:rPr lang="en-US" dirty="0"/>
              <a:t> </a:t>
            </a:r>
            <a:r>
              <a:rPr lang="en-US" dirty="0" err="1"/>
              <a:t>tradisional</a:t>
            </a:r>
            <a:r>
              <a:rPr lang="en-US" dirty="0"/>
              <a:t>, </a:t>
            </a:r>
            <a:r>
              <a:rPr lang="en-US" dirty="0" err="1"/>
              <a:t>fokusnya</a:t>
            </a:r>
            <a:r>
              <a:rPr lang="en-US" dirty="0"/>
              <a:t> </a:t>
            </a:r>
            <a:r>
              <a:rPr lang="en-US" dirty="0" err="1"/>
              <a:t>adalah</a:t>
            </a:r>
            <a:r>
              <a:rPr lang="en-US" dirty="0"/>
              <a:t> </a:t>
            </a:r>
            <a:r>
              <a:rPr lang="en-US" dirty="0" err="1" smtClean="0"/>
              <a:t>pada</a:t>
            </a:r>
            <a:r>
              <a:rPr lang="en-US" dirty="0" smtClean="0"/>
              <a:t> </a:t>
            </a:r>
            <a:r>
              <a:rPr lang="en-US" b="1" dirty="0" err="1"/>
              <a:t>pengguna</a:t>
            </a:r>
            <a:r>
              <a:rPr lang="en-US" dirty="0"/>
              <a:t> </a:t>
            </a:r>
            <a:r>
              <a:rPr lang="en-US" dirty="0" err="1"/>
              <a:t>dan</a:t>
            </a:r>
            <a:r>
              <a:rPr lang="en-US" dirty="0"/>
              <a:t> </a:t>
            </a:r>
            <a:r>
              <a:rPr lang="en-US" b="1" dirty="0" err="1"/>
              <a:t>kebutuhan</a:t>
            </a:r>
            <a:r>
              <a:rPr lang="en-US" dirty="0"/>
              <a:t> </a:t>
            </a:r>
            <a:r>
              <a:rPr lang="en-US" dirty="0" err="1"/>
              <a:t>pengguna</a:t>
            </a:r>
            <a:r>
              <a:rPr lang="en-US" dirty="0"/>
              <a:t>. </a:t>
            </a:r>
            <a:endParaRPr lang="id-ID" dirty="0" smtClean="0"/>
          </a:p>
          <a:p>
            <a:endParaRPr lang="en-US" dirty="0" smtClean="0"/>
          </a:p>
          <a:p>
            <a:r>
              <a:rPr lang="en-US" dirty="0" err="1"/>
              <a:t>P</a:t>
            </a:r>
            <a:r>
              <a:rPr lang="en-US" dirty="0" err="1" smtClean="0"/>
              <a:t>erhatian</a:t>
            </a:r>
            <a:r>
              <a:rPr lang="en-US" dirty="0" smtClean="0"/>
              <a:t> </a:t>
            </a:r>
            <a:r>
              <a:rPr lang="en-US" dirty="0" err="1"/>
              <a:t>khusus</a:t>
            </a:r>
            <a:r>
              <a:rPr lang="en-US" dirty="0"/>
              <a:t> </a:t>
            </a:r>
            <a:r>
              <a:rPr lang="en-US" dirty="0" err="1"/>
              <a:t>pada</a:t>
            </a:r>
            <a:r>
              <a:rPr lang="en-US" dirty="0"/>
              <a:t> </a:t>
            </a:r>
            <a:r>
              <a:rPr lang="en-US" b="1" dirty="0" err="1"/>
              <a:t>konten</a:t>
            </a:r>
            <a:r>
              <a:rPr lang="en-US" dirty="0"/>
              <a:t> web, </a:t>
            </a:r>
            <a:r>
              <a:rPr lang="en-US" dirty="0" err="1"/>
              <a:t>rencana</a:t>
            </a:r>
            <a:r>
              <a:rPr lang="en-US" dirty="0"/>
              <a:t> </a:t>
            </a:r>
            <a:r>
              <a:rPr lang="en-US" b="1" dirty="0" err="1"/>
              <a:t>bisnis</a:t>
            </a:r>
            <a:r>
              <a:rPr lang="en-US" dirty="0"/>
              <a:t>, </a:t>
            </a:r>
            <a:r>
              <a:rPr lang="en-US" b="1" dirty="0" err="1"/>
              <a:t>kegunaan</a:t>
            </a:r>
            <a:r>
              <a:rPr lang="en-US" dirty="0"/>
              <a:t>, </a:t>
            </a:r>
            <a:r>
              <a:rPr lang="en-US" dirty="0" err="1"/>
              <a:t>desain</a:t>
            </a:r>
            <a:r>
              <a:rPr lang="en-US" dirty="0"/>
              <a:t> </a:t>
            </a:r>
            <a:r>
              <a:rPr lang="en-US" b="1" dirty="0" err="1"/>
              <a:t>interaksi</a:t>
            </a:r>
            <a:r>
              <a:rPr lang="en-US" b="1" dirty="0"/>
              <a:t>, </a:t>
            </a:r>
            <a:r>
              <a:rPr lang="en-US" b="1" dirty="0" err="1"/>
              <a:t>informasi</a:t>
            </a:r>
            <a:r>
              <a:rPr lang="en-US" b="1" dirty="0"/>
              <a:t> </a:t>
            </a:r>
            <a:r>
              <a:rPr lang="en-US" dirty="0" err="1"/>
              <a:t>dan</a:t>
            </a:r>
            <a:r>
              <a:rPr lang="en-US" dirty="0"/>
              <a:t> </a:t>
            </a:r>
            <a:r>
              <a:rPr lang="en-US" b="1" dirty="0" err="1"/>
              <a:t>desain</a:t>
            </a:r>
            <a:r>
              <a:rPr lang="en-US" b="1" dirty="0"/>
              <a:t> </a:t>
            </a:r>
            <a:r>
              <a:rPr lang="en-US" b="1" dirty="0" err="1"/>
              <a:t>arsitektur</a:t>
            </a:r>
            <a:r>
              <a:rPr lang="en-US" dirty="0"/>
              <a:t> web. </a:t>
            </a:r>
            <a:endParaRPr lang="id-ID" dirty="0" smtClean="0"/>
          </a:p>
          <a:p>
            <a:endParaRPr lang="id-ID" dirty="0"/>
          </a:p>
          <a:p>
            <a:r>
              <a:rPr lang="en-US" dirty="0" err="1"/>
              <a:t>Arsitektur</a:t>
            </a:r>
            <a:r>
              <a:rPr lang="en-US" dirty="0"/>
              <a:t> Website </a:t>
            </a:r>
            <a:r>
              <a:rPr lang="en-US" dirty="0" err="1"/>
              <a:t>adalah</a:t>
            </a:r>
            <a:r>
              <a:rPr lang="en-US" dirty="0"/>
              <a:t> </a:t>
            </a:r>
            <a:r>
              <a:rPr lang="id-ID" dirty="0"/>
              <a:t>menentukan bagaimana situs dan halaman-halaman di dalamnya, diorganisasikan, dinamai dan saling dihubungkan (</a:t>
            </a:r>
            <a:r>
              <a:rPr lang="id-ID" i="1" dirty="0"/>
              <a:t>linked</a:t>
            </a:r>
            <a:r>
              <a:rPr lang="id-ID" dirty="0"/>
              <a:t>) untuk mempermudah proses </a:t>
            </a:r>
            <a:r>
              <a:rPr lang="id-ID" i="1" dirty="0"/>
              <a:t>browsing</a:t>
            </a:r>
            <a:r>
              <a:rPr lang="id-ID" dirty="0"/>
              <a:t> dan pencarian informasi oleh pengunjung.</a:t>
            </a:r>
            <a:endParaRPr lang="en-US" dirty="0" smtClean="0"/>
          </a:p>
        </p:txBody>
      </p:sp>
      <p:pic>
        <p:nvPicPr>
          <p:cNvPr id="1026" name="Picture 2" descr="Hasil gambar untuk desain arsitektur web"/>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27584" y="0"/>
            <a:ext cx="2533650" cy="180975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682748"/>
      </p:ext>
    </p:extLst>
  </p:cSld>
  <p:clrMapOvr>
    <a:masterClrMapping/>
  </p:clrMapOvr>
  <p:transition spd="slow">
    <p:wipe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5552" y="260648"/>
            <a:ext cx="7715200" cy="1368152"/>
          </a:xfrm>
        </p:spPr>
        <p:txBody>
          <a:bodyPr>
            <a:noAutofit/>
          </a:bodyPr>
          <a:lstStyle/>
          <a:p>
            <a:r>
              <a:rPr lang="en-US" sz="2800" b="1" dirty="0" err="1" smtClean="0">
                <a:solidFill>
                  <a:schemeClr val="tx2"/>
                </a:solidFill>
              </a:rPr>
              <a:t>Kriteria</a:t>
            </a:r>
            <a:r>
              <a:rPr lang="en-US" sz="2800" b="1" dirty="0" smtClean="0">
                <a:solidFill>
                  <a:schemeClr val="tx2"/>
                </a:solidFill>
              </a:rPr>
              <a:t> 1. </a:t>
            </a:r>
            <a:r>
              <a:rPr lang="id-ID" sz="2800" b="1" dirty="0" smtClean="0">
                <a:solidFill>
                  <a:schemeClr val="tx2"/>
                </a:solidFill>
              </a:rPr>
              <a:t>lanjutan</a:t>
            </a:r>
            <a:endParaRPr lang="en-US" sz="2800" b="1" dirty="0">
              <a:solidFill>
                <a:schemeClr val="tx2"/>
              </a:solidFill>
            </a:endParaRPr>
          </a:p>
        </p:txBody>
      </p:sp>
      <p:sp>
        <p:nvSpPr>
          <p:cNvPr id="6" name="Content Placeholder 2"/>
          <p:cNvSpPr txBox="1">
            <a:spLocks/>
          </p:cNvSpPr>
          <p:nvPr>
            <p:custDataLst>
              <p:tags r:id="rId1"/>
            </p:custDataLst>
          </p:nvPr>
        </p:nvSpPr>
        <p:spPr>
          <a:xfrm>
            <a:off x="539552" y="1772816"/>
            <a:ext cx="8604448" cy="5076825"/>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dirty="0" smtClean="0"/>
              <a:t>Beberapa prinsip dalam membuat arsitektur:</a:t>
            </a:r>
          </a:p>
          <a:p>
            <a:pPr marL="361950" indent="-361950">
              <a:buNone/>
            </a:pPr>
            <a:r>
              <a:rPr lang="id-ID" dirty="0" smtClean="0"/>
              <a:t>-   Semua halaman di situs hrs memiliki </a:t>
            </a:r>
            <a:r>
              <a:rPr lang="id-ID" i="1" dirty="0" smtClean="0"/>
              <a:t>link </a:t>
            </a:r>
            <a:r>
              <a:rPr lang="id-ID" dirty="0" smtClean="0"/>
              <a:t>ke halaman utama (</a:t>
            </a:r>
            <a:r>
              <a:rPr lang="id-ID" i="1" dirty="0" smtClean="0"/>
              <a:t>homepage</a:t>
            </a:r>
            <a:r>
              <a:rPr lang="id-ID" dirty="0" smtClean="0"/>
              <a:t>);</a:t>
            </a:r>
          </a:p>
          <a:p>
            <a:pPr>
              <a:buFontTx/>
              <a:buChar char="-"/>
            </a:pPr>
            <a:r>
              <a:rPr lang="id-ID" dirty="0" smtClean="0"/>
              <a:t>Tunduk pada “aturan tiga-klik” dimana pengunjung harus sudah menemukan informasi dalam 3 kali klik atau kurang;</a:t>
            </a:r>
          </a:p>
          <a:p>
            <a:pPr>
              <a:buFontTx/>
              <a:buChar char="-"/>
            </a:pPr>
            <a:r>
              <a:rPr lang="id-ID" dirty="0" smtClean="0"/>
              <a:t>Tempatkan konten paling penting di halaman utama;</a:t>
            </a:r>
          </a:p>
          <a:p>
            <a:pPr>
              <a:buFontTx/>
              <a:buChar char="-"/>
            </a:pPr>
            <a:r>
              <a:rPr lang="id-ID" dirty="0" smtClean="0"/>
              <a:t>Konten utama mudah dicari;</a:t>
            </a:r>
          </a:p>
          <a:p>
            <a:pPr>
              <a:buFontTx/>
              <a:buChar char="-"/>
            </a:pPr>
            <a:r>
              <a:rPr lang="id-ID" dirty="0" smtClean="0"/>
              <a:t>Batasi panjang halaman (</a:t>
            </a:r>
            <a:r>
              <a:rPr lang="id-ID" i="1" dirty="0" smtClean="0"/>
              <a:t>no scrolling</a:t>
            </a:r>
            <a:r>
              <a:rPr lang="id-ID" dirty="0" smtClean="0"/>
              <a:t>);</a:t>
            </a:r>
          </a:p>
          <a:p>
            <a:pPr>
              <a:buFontTx/>
              <a:buChar char="-"/>
            </a:pPr>
            <a:r>
              <a:rPr lang="id-ID" dirty="0" smtClean="0"/>
              <a:t>Sederhanakan tata letak halaman;</a:t>
            </a:r>
          </a:p>
          <a:p>
            <a:pPr>
              <a:buFontTx/>
              <a:buChar char="-"/>
            </a:pPr>
            <a:r>
              <a:rPr lang="id-ID" dirty="0" smtClean="0"/>
              <a:t>Ikuti prinsip penulisan yang baik;</a:t>
            </a:r>
          </a:p>
          <a:p>
            <a:pPr>
              <a:buFontTx/>
              <a:buChar char="-"/>
            </a:pPr>
            <a:r>
              <a:rPr lang="id-ID" dirty="0" smtClean="0"/>
              <a:t>Tampilkan produk dari berbagai perspektif/kategori.</a:t>
            </a:r>
          </a:p>
          <a:p>
            <a:pPr>
              <a:buFontTx/>
              <a:buChar char="-"/>
            </a:pPr>
            <a:endParaRPr lang="id-ID" dirty="0" smtClean="0"/>
          </a:p>
          <a:p>
            <a:pPr>
              <a:buFontTx/>
              <a:buChar char="-"/>
            </a:pPr>
            <a:endParaRPr lang="id-ID" dirty="0" smtClean="0"/>
          </a:p>
          <a:p>
            <a:endParaRPr lang="en-US" dirty="0" smtClean="0"/>
          </a:p>
        </p:txBody>
      </p:sp>
      <p:pic>
        <p:nvPicPr>
          <p:cNvPr id="1026" name="Picture 2" descr="Hasil gambar untuk desain arsitektur web"/>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27584" y="0"/>
            <a:ext cx="2533650" cy="180975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56928802"/>
      </p:ext>
    </p:extLst>
  </p:cSld>
  <p:clrMapOvr>
    <a:masterClrMapping/>
  </p:clrMapOvr>
  <p:transition spd="slow">
    <p:wipe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5552" y="260648"/>
            <a:ext cx="7715200" cy="1368152"/>
          </a:xfrm>
        </p:spPr>
        <p:txBody>
          <a:bodyPr>
            <a:noAutofit/>
          </a:bodyPr>
          <a:lstStyle/>
          <a:p>
            <a:r>
              <a:rPr lang="en-US" sz="2800" b="1" dirty="0" err="1" smtClean="0">
                <a:solidFill>
                  <a:schemeClr val="tx2"/>
                </a:solidFill>
              </a:rPr>
              <a:t>Kriteria</a:t>
            </a:r>
            <a:r>
              <a:rPr lang="en-US" sz="2800" b="1" dirty="0" smtClean="0">
                <a:solidFill>
                  <a:schemeClr val="tx2"/>
                </a:solidFill>
              </a:rPr>
              <a:t> 2. </a:t>
            </a:r>
            <a:r>
              <a:rPr lang="en-US" sz="2800" b="1" dirty="0" err="1" smtClean="0">
                <a:solidFill>
                  <a:schemeClr val="tx2"/>
                </a:solidFill>
              </a:rPr>
              <a:t>Disain</a:t>
            </a:r>
            <a:r>
              <a:rPr lang="en-US" sz="2800" b="1" dirty="0" smtClean="0">
                <a:solidFill>
                  <a:schemeClr val="tx2"/>
                </a:solidFill>
              </a:rPr>
              <a:t> </a:t>
            </a:r>
            <a:r>
              <a:rPr lang="en-US" sz="2800" b="1" dirty="0" err="1" smtClean="0">
                <a:solidFill>
                  <a:schemeClr val="tx2"/>
                </a:solidFill>
              </a:rPr>
              <a:t>Antar</a:t>
            </a:r>
            <a:r>
              <a:rPr lang="en-US" sz="2800" b="1" dirty="0" smtClean="0">
                <a:solidFill>
                  <a:schemeClr val="tx2"/>
                </a:solidFill>
              </a:rPr>
              <a:t> </a:t>
            </a:r>
            <a:r>
              <a:rPr lang="en-US" sz="2800" b="1" dirty="0" err="1" smtClean="0">
                <a:solidFill>
                  <a:schemeClr val="tx2"/>
                </a:solidFill>
              </a:rPr>
              <a:t>Muka</a:t>
            </a:r>
            <a:endParaRPr lang="en-US" sz="2800" b="1" dirty="0">
              <a:solidFill>
                <a:schemeClr val="tx2"/>
              </a:solidFill>
            </a:endParaRPr>
          </a:p>
        </p:txBody>
      </p:sp>
      <p:sp>
        <p:nvSpPr>
          <p:cNvPr id="6" name="Content Placeholder 2"/>
          <p:cNvSpPr txBox="1">
            <a:spLocks/>
          </p:cNvSpPr>
          <p:nvPr>
            <p:custDataLst>
              <p:tags r:id="rId1"/>
            </p:custDataLst>
          </p:nvPr>
        </p:nvSpPr>
        <p:spPr>
          <a:xfrm>
            <a:off x="720080" y="2312615"/>
            <a:ext cx="8604448" cy="5076825"/>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err="1" smtClean="0"/>
              <a:t>Disain</a:t>
            </a:r>
            <a:r>
              <a:rPr lang="en-US" dirty="0" smtClean="0"/>
              <a:t> </a:t>
            </a:r>
            <a:r>
              <a:rPr lang="en-US" dirty="0" err="1"/>
              <a:t>untuk</a:t>
            </a:r>
            <a:r>
              <a:rPr lang="en-US" dirty="0"/>
              <a:t> </a:t>
            </a:r>
            <a:r>
              <a:rPr lang="en-US" dirty="0" err="1"/>
              <a:t>komputer</a:t>
            </a:r>
            <a:r>
              <a:rPr lang="en-US" dirty="0"/>
              <a:t>, </a:t>
            </a:r>
            <a:r>
              <a:rPr lang="en-US" dirty="0" err="1"/>
              <a:t>peralatan</a:t>
            </a:r>
            <a:r>
              <a:rPr lang="en-US" dirty="0"/>
              <a:t>, </a:t>
            </a:r>
            <a:r>
              <a:rPr lang="en-US" dirty="0" err="1"/>
              <a:t>mesin</a:t>
            </a:r>
            <a:r>
              <a:rPr lang="en-US" dirty="0"/>
              <a:t>, </a:t>
            </a:r>
            <a:r>
              <a:rPr lang="en-US" dirty="0" err="1"/>
              <a:t>perangkat</a:t>
            </a:r>
            <a:r>
              <a:rPr lang="en-US" dirty="0"/>
              <a:t> </a:t>
            </a:r>
            <a:r>
              <a:rPr lang="en-US" dirty="0" err="1"/>
              <a:t>komunikasi</a:t>
            </a:r>
            <a:r>
              <a:rPr lang="en-US" dirty="0"/>
              <a:t> mobile, </a:t>
            </a:r>
            <a:r>
              <a:rPr lang="en-US" dirty="0" err="1"/>
              <a:t>aplikasi</a:t>
            </a:r>
            <a:r>
              <a:rPr lang="en-US" dirty="0"/>
              <a:t> </a:t>
            </a:r>
            <a:r>
              <a:rPr lang="en-US" dirty="0" err="1"/>
              <a:t>perangkat</a:t>
            </a:r>
            <a:r>
              <a:rPr lang="en-US" dirty="0"/>
              <a:t> </a:t>
            </a:r>
            <a:r>
              <a:rPr lang="en-US" dirty="0" err="1"/>
              <a:t>lunak</a:t>
            </a:r>
            <a:r>
              <a:rPr lang="en-US" dirty="0"/>
              <a:t>, </a:t>
            </a:r>
            <a:r>
              <a:rPr lang="en-US" dirty="0" err="1"/>
              <a:t>dan</a:t>
            </a:r>
            <a:r>
              <a:rPr lang="en-US" dirty="0"/>
              <a:t> </a:t>
            </a:r>
            <a:r>
              <a:rPr lang="en-US" dirty="0" err="1"/>
              <a:t>situs</a:t>
            </a:r>
            <a:r>
              <a:rPr lang="en-US" dirty="0"/>
              <a:t> web yang </a:t>
            </a:r>
            <a:r>
              <a:rPr lang="en-US" dirty="0" err="1"/>
              <a:t>berfokus</a:t>
            </a:r>
            <a:r>
              <a:rPr lang="en-US" dirty="0"/>
              <a:t> </a:t>
            </a:r>
            <a:r>
              <a:rPr lang="en-US" dirty="0" err="1"/>
              <a:t>pada</a:t>
            </a:r>
            <a:r>
              <a:rPr lang="en-US" dirty="0"/>
              <a:t> </a:t>
            </a:r>
            <a:r>
              <a:rPr lang="en-US" dirty="0" err="1"/>
              <a:t>pengalaman</a:t>
            </a:r>
            <a:r>
              <a:rPr lang="en-US" dirty="0"/>
              <a:t> </a:t>
            </a:r>
            <a:r>
              <a:rPr lang="en-US" dirty="0" err="1"/>
              <a:t>dan</a:t>
            </a:r>
            <a:r>
              <a:rPr lang="en-US" dirty="0"/>
              <a:t> </a:t>
            </a:r>
            <a:r>
              <a:rPr lang="en-US" dirty="0" err="1"/>
              <a:t>interaksi</a:t>
            </a:r>
            <a:r>
              <a:rPr lang="en-US" dirty="0"/>
              <a:t> </a:t>
            </a:r>
            <a:r>
              <a:rPr lang="en-US" dirty="0" err="1"/>
              <a:t>penggunanya</a:t>
            </a:r>
            <a:r>
              <a:rPr lang="en-US" dirty="0" smtClean="0"/>
              <a:t>.</a:t>
            </a:r>
          </a:p>
          <a:p>
            <a:pPr marL="0" indent="0">
              <a:buNone/>
            </a:pPr>
            <a:r>
              <a:rPr lang="en-US" dirty="0" err="1" smtClean="0"/>
              <a:t>Membuat</a:t>
            </a:r>
            <a:r>
              <a:rPr lang="en-US" dirty="0" smtClean="0"/>
              <a:t> </a:t>
            </a:r>
            <a:r>
              <a:rPr lang="en-US" dirty="0" err="1"/>
              <a:t>interaksi</a:t>
            </a:r>
            <a:r>
              <a:rPr lang="en-US" dirty="0"/>
              <a:t> </a:t>
            </a:r>
            <a:r>
              <a:rPr lang="en-US" dirty="0" err="1"/>
              <a:t>pengguna</a:t>
            </a:r>
            <a:r>
              <a:rPr lang="en-US" dirty="0"/>
              <a:t> </a:t>
            </a:r>
            <a:r>
              <a:rPr lang="en-US" dirty="0" err="1"/>
              <a:t>sesederhana</a:t>
            </a:r>
            <a:r>
              <a:rPr lang="en-US" dirty="0"/>
              <a:t> </a:t>
            </a:r>
            <a:r>
              <a:rPr lang="en-US" dirty="0" err="1"/>
              <a:t>dan</a:t>
            </a:r>
            <a:r>
              <a:rPr lang="en-US" dirty="0"/>
              <a:t> </a:t>
            </a:r>
            <a:r>
              <a:rPr lang="en-US" dirty="0" err="1"/>
              <a:t>seefisien</a:t>
            </a:r>
            <a:r>
              <a:rPr lang="en-US" dirty="0"/>
              <a:t> </a:t>
            </a:r>
            <a:r>
              <a:rPr lang="en-US" dirty="0" err="1"/>
              <a:t>mungkin</a:t>
            </a:r>
            <a:r>
              <a:rPr lang="en-US" dirty="0"/>
              <a:t>. </a:t>
            </a:r>
            <a:r>
              <a:rPr lang="en-US" dirty="0" err="1"/>
              <a:t>Bagaimana</a:t>
            </a:r>
            <a:r>
              <a:rPr lang="en-US" dirty="0"/>
              <a:t> user </a:t>
            </a:r>
            <a:r>
              <a:rPr lang="en-US" dirty="0" err="1"/>
              <a:t>berinteraksi</a:t>
            </a:r>
            <a:r>
              <a:rPr lang="en-US" dirty="0"/>
              <a:t> </a:t>
            </a:r>
            <a:r>
              <a:rPr lang="en-US" dirty="0" err="1"/>
              <a:t>dengan</a:t>
            </a:r>
            <a:r>
              <a:rPr lang="en-US" dirty="0"/>
              <a:t> </a:t>
            </a:r>
            <a:r>
              <a:rPr lang="en-US" dirty="0" err="1"/>
              <a:t>komputer</a:t>
            </a:r>
            <a:r>
              <a:rPr lang="en-US" dirty="0"/>
              <a:t> </a:t>
            </a:r>
            <a:r>
              <a:rPr lang="en-US" dirty="0" err="1"/>
              <a:t>menggunakan</a:t>
            </a:r>
            <a:r>
              <a:rPr lang="en-US" dirty="0"/>
              <a:t> </a:t>
            </a:r>
            <a:r>
              <a:rPr lang="en-US" dirty="0" err="1"/>
              <a:t>tampilan</a:t>
            </a:r>
            <a:r>
              <a:rPr lang="en-US" dirty="0"/>
              <a:t> </a:t>
            </a:r>
            <a:r>
              <a:rPr lang="en-US" dirty="0" err="1"/>
              <a:t>antarmuka</a:t>
            </a:r>
            <a:r>
              <a:rPr lang="en-US" i="1" dirty="0"/>
              <a:t> (interface)</a:t>
            </a:r>
            <a:r>
              <a:rPr lang="en-US" dirty="0"/>
              <a:t> yang </a:t>
            </a:r>
            <a:r>
              <a:rPr lang="en-US" dirty="0" err="1"/>
              <a:t>ada</a:t>
            </a:r>
            <a:r>
              <a:rPr lang="en-US" dirty="0"/>
              <a:t> </a:t>
            </a:r>
            <a:r>
              <a:rPr lang="en-US" dirty="0" err="1"/>
              <a:t>pada</a:t>
            </a:r>
            <a:r>
              <a:rPr lang="en-US" dirty="0"/>
              <a:t> </a:t>
            </a:r>
            <a:r>
              <a:rPr lang="en-US" dirty="0" err="1"/>
              <a:t>layar</a:t>
            </a:r>
            <a:r>
              <a:rPr lang="en-US" dirty="0"/>
              <a:t> </a:t>
            </a:r>
            <a:r>
              <a:rPr lang="en-US" dirty="0" err="1"/>
              <a:t>komputer</a:t>
            </a:r>
            <a:r>
              <a:rPr lang="en-US" dirty="0"/>
              <a:t>.</a:t>
            </a:r>
            <a:endParaRPr lang="en-US" dirty="0" smtClean="0"/>
          </a:p>
        </p:txBody>
      </p:sp>
      <p:pic>
        <p:nvPicPr>
          <p:cNvPr id="2050" name="Picture 2" descr="http://1.bp.blogspot.com/-weqRRkgylS8/Vlm7A03_TQI/AAAAAAAAA0c/DDgbutEXqzo/s1600/services-visual.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11560" y="44625"/>
            <a:ext cx="2995802" cy="216023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64023203"/>
      </p:ext>
    </p:extLst>
  </p:cSld>
  <p:clrMapOvr>
    <a:masterClrMapping/>
  </p:clrMapOvr>
  <p:transition spd="slow">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5552" y="260648"/>
            <a:ext cx="7715200" cy="1368152"/>
          </a:xfrm>
        </p:spPr>
        <p:txBody>
          <a:bodyPr>
            <a:noAutofit/>
          </a:bodyPr>
          <a:lstStyle/>
          <a:p>
            <a:r>
              <a:rPr lang="en-US" sz="2800" b="1" dirty="0" err="1" smtClean="0">
                <a:solidFill>
                  <a:schemeClr val="tx2"/>
                </a:solidFill>
              </a:rPr>
              <a:t>Kriteria</a:t>
            </a:r>
            <a:r>
              <a:rPr lang="en-US" sz="2800" b="1" dirty="0" smtClean="0">
                <a:solidFill>
                  <a:schemeClr val="tx2"/>
                </a:solidFill>
              </a:rPr>
              <a:t> 3. Tata </a:t>
            </a:r>
            <a:r>
              <a:rPr lang="en-US" sz="2800" b="1" dirty="0" err="1" smtClean="0">
                <a:solidFill>
                  <a:schemeClr val="tx2"/>
                </a:solidFill>
              </a:rPr>
              <a:t>Kelola</a:t>
            </a:r>
            <a:r>
              <a:rPr lang="en-US" sz="2800" b="1" dirty="0" smtClean="0">
                <a:solidFill>
                  <a:schemeClr val="tx2"/>
                </a:solidFill>
              </a:rPr>
              <a:t> </a:t>
            </a:r>
            <a:r>
              <a:rPr lang="en-US" sz="2800" b="1" dirty="0" err="1" smtClean="0">
                <a:solidFill>
                  <a:schemeClr val="tx2"/>
                </a:solidFill>
              </a:rPr>
              <a:t>Situs</a:t>
            </a:r>
            <a:endParaRPr lang="en-US" sz="2800" b="1" dirty="0">
              <a:solidFill>
                <a:schemeClr val="tx2"/>
              </a:solidFill>
            </a:endParaRPr>
          </a:p>
        </p:txBody>
      </p:sp>
      <p:sp>
        <p:nvSpPr>
          <p:cNvPr id="6" name="Content Placeholder 2"/>
          <p:cNvSpPr txBox="1">
            <a:spLocks/>
          </p:cNvSpPr>
          <p:nvPr>
            <p:custDataLst>
              <p:tags r:id="rId1"/>
            </p:custDataLst>
          </p:nvPr>
        </p:nvSpPr>
        <p:spPr>
          <a:xfrm>
            <a:off x="520502" y="2060848"/>
            <a:ext cx="8604448" cy="5076825"/>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id-ID" sz="2400" dirty="0"/>
              <a:t>Mencakup manajemen TI </a:t>
            </a:r>
            <a:r>
              <a:rPr lang="id-ID" sz="2400" dirty="0" smtClean="0"/>
              <a:t>(</a:t>
            </a:r>
            <a:r>
              <a:rPr lang="id-ID" sz="2400" dirty="0"/>
              <a:t>tetapi tidak hanya terbatas </a:t>
            </a:r>
            <a:r>
              <a:rPr lang="id-ID" sz="2400" dirty="0" smtClean="0"/>
              <a:t>pada </a:t>
            </a:r>
            <a:r>
              <a:rPr lang="id-ID" sz="2400" i="1" dirty="0" smtClean="0"/>
              <a:t>Performance</a:t>
            </a:r>
            <a:r>
              <a:rPr lang="id-ID" sz="2400" dirty="0" smtClean="0"/>
              <a:t> </a:t>
            </a:r>
            <a:r>
              <a:rPr lang="id-ID" sz="2400" dirty="0"/>
              <a:t>dan </a:t>
            </a:r>
            <a:r>
              <a:rPr lang="id-ID" sz="2400" i="1" dirty="0"/>
              <a:t>Risk </a:t>
            </a:r>
            <a:r>
              <a:rPr lang="id-ID" sz="2400" i="1" dirty="0" smtClean="0"/>
              <a:t>Management) </a:t>
            </a:r>
          </a:p>
          <a:p>
            <a:pPr marL="0" indent="0">
              <a:buNone/>
            </a:pPr>
            <a:r>
              <a:rPr lang="id-ID" sz="2400" dirty="0" smtClean="0"/>
              <a:t>•   Web </a:t>
            </a:r>
            <a:r>
              <a:rPr lang="id-ID" sz="2400" dirty="0"/>
              <a:t>portal: „..</a:t>
            </a:r>
            <a:r>
              <a:rPr lang="id-ID" sz="2400" i="1" dirty="0"/>
              <a:t>brings information together</a:t>
            </a:r>
            <a:r>
              <a:rPr lang="id-ID" sz="2400" dirty="0"/>
              <a:t>…‟ </a:t>
            </a:r>
            <a:endParaRPr lang="id-ID" sz="2400" dirty="0" smtClean="0"/>
          </a:p>
          <a:p>
            <a:r>
              <a:rPr lang="id-ID" sz="2400" dirty="0" smtClean="0"/>
              <a:t>Hal-hal terkait Tata Kelola Situs:</a:t>
            </a:r>
          </a:p>
          <a:p>
            <a:pPr lvl="1">
              <a:buFont typeface="Symbol" panose="05050102010706020507" pitchFamily="18" charset="2"/>
              <a:buChar char=""/>
            </a:pPr>
            <a:r>
              <a:rPr lang="id-ID" sz="2000" i="1" dirty="0" smtClean="0"/>
              <a:t>Separation </a:t>
            </a:r>
            <a:r>
              <a:rPr lang="id-ID" sz="2000" i="1" dirty="0"/>
              <a:t>of Duties (SoD) </a:t>
            </a:r>
          </a:p>
          <a:p>
            <a:pPr lvl="1">
              <a:buFont typeface="Symbol" panose="05050102010706020507" pitchFamily="18" charset="2"/>
              <a:buChar char=""/>
            </a:pPr>
            <a:r>
              <a:rPr lang="id-ID" sz="2000" dirty="0" smtClean="0"/>
              <a:t>Pembagian </a:t>
            </a:r>
            <a:r>
              <a:rPr lang="id-ID" sz="2000" dirty="0"/>
              <a:t>tugas yang jelas (</a:t>
            </a:r>
            <a:r>
              <a:rPr lang="id-ID" sz="2000" i="1" dirty="0"/>
              <a:t>Do / Don’t</a:t>
            </a:r>
            <a:r>
              <a:rPr lang="id-ID" sz="2000" dirty="0"/>
              <a:t>) </a:t>
            </a:r>
          </a:p>
          <a:p>
            <a:pPr lvl="1">
              <a:buFont typeface="Symbol" panose="05050102010706020507" pitchFamily="18" charset="2"/>
              <a:buChar char=""/>
            </a:pPr>
            <a:r>
              <a:rPr lang="id-ID" sz="2000" dirty="0" smtClean="0"/>
              <a:t>Untuk </a:t>
            </a:r>
            <a:r>
              <a:rPr lang="id-ID" sz="2000" dirty="0"/>
              <a:t>keamanan </a:t>
            </a:r>
          </a:p>
          <a:p>
            <a:pPr lvl="1">
              <a:buFont typeface="Symbol" panose="05050102010706020507" pitchFamily="18" charset="2"/>
              <a:buChar char=""/>
            </a:pPr>
            <a:r>
              <a:rPr lang="id-ID" sz="2000" dirty="0" smtClean="0"/>
              <a:t>Melibatkan </a:t>
            </a:r>
            <a:r>
              <a:rPr lang="id-ID" sz="2000" dirty="0"/>
              <a:t>semua </a:t>
            </a:r>
            <a:r>
              <a:rPr lang="id-ID" sz="2000" i="1" dirty="0"/>
              <a:t>stakeholders (good governance) </a:t>
            </a:r>
          </a:p>
          <a:p>
            <a:pPr lvl="1">
              <a:buFont typeface="Symbol" panose="05050102010706020507" pitchFamily="18" charset="2"/>
              <a:buChar char=""/>
            </a:pPr>
            <a:r>
              <a:rPr lang="id-ID" sz="2000" dirty="0" smtClean="0"/>
              <a:t>Tidak </a:t>
            </a:r>
            <a:r>
              <a:rPr lang="id-ID" sz="2000" dirty="0"/>
              <a:t>saling lempar tanggung jawab </a:t>
            </a:r>
          </a:p>
          <a:p>
            <a:pPr lvl="1">
              <a:buFont typeface="Symbol" panose="05050102010706020507" pitchFamily="18" charset="2"/>
              <a:buChar char=""/>
            </a:pPr>
            <a:r>
              <a:rPr lang="id-ID" sz="2000" dirty="0" smtClean="0"/>
              <a:t>Menghindari </a:t>
            </a:r>
            <a:r>
              <a:rPr lang="id-ID" sz="2000" i="1" dirty="0"/>
              <a:t>Conflict of Interest (Operasional Web, Web Admin, Contributor</a:t>
            </a:r>
            <a:r>
              <a:rPr lang="id-ID" sz="2000" dirty="0"/>
              <a:t>, Departemen/bagian lain yang berkepentingan) </a:t>
            </a:r>
            <a:endParaRPr lang="en-US" sz="2000" dirty="0" smtClean="0">
              <a:solidFill>
                <a:srgbClr val="FF0000"/>
              </a:solidFill>
            </a:endParaRPr>
          </a:p>
        </p:txBody>
      </p:sp>
      <p:pic>
        <p:nvPicPr>
          <p:cNvPr id="6146" name="Picture 2" descr="https://fakhrurrojihasan.files.wordpress.com/2015/02/manajemen-2.jpg?w=350&amp;h=200&amp;crop=1"/>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87896" y="44624"/>
            <a:ext cx="3048000" cy="1905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49482548"/>
      </p:ext>
    </p:extLst>
  </p:cSld>
  <p:clrMapOvr>
    <a:masterClrMapping/>
  </p:clrMapOvr>
  <p:transition spd="slow">
    <p:wipe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id-ID"/>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25000" t="23951" r="41666" b="38025"/>
          <a:stretch/>
        </p:blipFill>
        <p:spPr bwMode="auto">
          <a:xfrm>
            <a:off x="-52611" y="476672"/>
            <a:ext cx="9196611" cy="58772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502694627"/>
      </p:ext>
    </p:extLst>
  </p:cSld>
  <p:clrMapOvr>
    <a:masterClrMapping/>
  </p:clrMapOvr>
  <p:transition spd="slow">
    <p:wipe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7520" y="260648"/>
            <a:ext cx="7715200" cy="1368152"/>
          </a:xfrm>
        </p:spPr>
        <p:txBody>
          <a:bodyPr>
            <a:noAutofit/>
          </a:bodyPr>
          <a:lstStyle/>
          <a:p>
            <a:r>
              <a:rPr lang="en-US" sz="2800" b="1" dirty="0" err="1" smtClean="0">
                <a:solidFill>
                  <a:schemeClr val="tx2"/>
                </a:solidFill>
              </a:rPr>
              <a:t>Kriteria</a:t>
            </a:r>
            <a:r>
              <a:rPr lang="en-US" sz="2800" b="1" dirty="0" smtClean="0">
                <a:solidFill>
                  <a:schemeClr val="tx2"/>
                </a:solidFill>
              </a:rPr>
              <a:t> 4. </a:t>
            </a:r>
            <a:br>
              <a:rPr lang="en-US" sz="2800" b="1" dirty="0" smtClean="0">
                <a:solidFill>
                  <a:schemeClr val="tx2"/>
                </a:solidFill>
              </a:rPr>
            </a:br>
            <a:r>
              <a:rPr lang="en-US" sz="2800" b="1" dirty="0" err="1" smtClean="0">
                <a:solidFill>
                  <a:schemeClr val="tx2"/>
                </a:solidFill>
              </a:rPr>
              <a:t>Optimasi</a:t>
            </a:r>
            <a:r>
              <a:rPr lang="en-US" sz="2800" b="1" dirty="0" smtClean="0">
                <a:solidFill>
                  <a:schemeClr val="tx2"/>
                </a:solidFill>
              </a:rPr>
              <a:t> </a:t>
            </a:r>
            <a:r>
              <a:rPr lang="en-US" sz="2800" b="1" dirty="0" err="1">
                <a:solidFill>
                  <a:schemeClr val="tx2"/>
                </a:solidFill>
              </a:rPr>
              <a:t>Artikel</a:t>
            </a:r>
            <a:r>
              <a:rPr lang="en-US" sz="2800" b="1" dirty="0">
                <a:solidFill>
                  <a:schemeClr val="tx2"/>
                </a:solidFill>
              </a:rPr>
              <a:t>, </a:t>
            </a:r>
            <a:r>
              <a:rPr lang="en-US" sz="2800" b="1" dirty="0" err="1">
                <a:solidFill>
                  <a:schemeClr val="tx2"/>
                </a:solidFill>
              </a:rPr>
              <a:t>Nama</a:t>
            </a:r>
            <a:r>
              <a:rPr lang="en-US" sz="2800" b="1" dirty="0">
                <a:solidFill>
                  <a:schemeClr val="tx2"/>
                </a:solidFill>
              </a:rPr>
              <a:t> </a:t>
            </a:r>
            <a:r>
              <a:rPr lang="en-US" sz="2800" b="1" dirty="0" err="1">
                <a:solidFill>
                  <a:schemeClr val="tx2"/>
                </a:solidFill>
              </a:rPr>
              <a:t>Layanan</a:t>
            </a:r>
            <a:r>
              <a:rPr lang="en-US" sz="2800" b="1" dirty="0">
                <a:solidFill>
                  <a:schemeClr val="tx2"/>
                </a:solidFill>
              </a:rPr>
              <a:t>, </a:t>
            </a:r>
            <a:r>
              <a:rPr lang="id-ID" sz="2800" b="1" dirty="0" smtClean="0">
                <a:solidFill>
                  <a:schemeClr val="tx2"/>
                </a:solidFill>
              </a:rPr>
              <a:t/>
            </a:r>
            <a:br>
              <a:rPr lang="id-ID" sz="2800" b="1" dirty="0" smtClean="0">
                <a:solidFill>
                  <a:schemeClr val="tx2"/>
                </a:solidFill>
              </a:rPr>
            </a:br>
            <a:r>
              <a:rPr lang="en-US" sz="2800" b="1" dirty="0" err="1" smtClean="0">
                <a:solidFill>
                  <a:schemeClr val="tx2"/>
                </a:solidFill>
              </a:rPr>
              <a:t>Berita</a:t>
            </a:r>
            <a:r>
              <a:rPr lang="en-US" sz="2800" b="1" dirty="0" smtClean="0">
                <a:solidFill>
                  <a:schemeClr val="tx2"/>
                </a:solidFill>
              </a:rPr>
              <a:t> </a:t>
            </a:r>
            <a:r>
              <a:rPr lang="en-US" sz="2800" b="1" dirty="0" err="1" smtClean="0">
                <a:solidFill>
                  <a:schemeClr val="tx2"/>
                </a:solidFill>
              </a:rPr>
              <a:t>untuk</a:t>
            </a:r>
            <a:r>
              <a:rPr lang="en-US" sz="2800" b="1" dirty="0" smtClean="0">
                <a:solidFill>
                  <a:schemeClr val="tx2"/>
                </a:solidFill>
              </a:rPr>
              <a:t> </a:t>
            </a:r>
            <a:r>
              <a:rPr lang="en-US" sz="2800" b="1" dirty="0" err="1">
                <a:solidFill>
                  <a:schemeClr val="tx2"/>
                </a:solidFill>
              </a:rPr>
              <a:t>Mesin</a:t>
            </a:r>
            <a:r>
              <a:rPr lang="en-US" sz="2800" b="1" dirty="0">
                <a:solidFill>
                  <a:schemeClr val="tx2"/>
                </a:solidFill>
              </a:rPr>
              <a:t> </a:t>
            </a:r>
            <a:r>
              <a:rPr lang="en-US" sz="2800" b="1" dirty="0" err="1">
                <a:solidFill>
                  <a:schemeClr val="tx2"/>
                </a:solidFill>
              </a:rPr>
              <a:t>Pencari</a:t>
            </a:r>
            <a:endParaRPr lang="en-US" sz="2800" b="1" dirty="0">
              <a:solidFill>
                <a:schemeClr val="tx2"/>
              </a:solidFill>
            </a:endParaRP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60090" y="0"/>
            <a:ext cx="2571750" cy="17811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Content Placeholder 2"/>
          <p:cNvSpPr txBox="1">
            <a:spLocks/>
          </p:cNvSpPr>
          <p:nvPr>
            <p:custDataLst>
              <p:tags r:id="rId1"/>
            </p:custDataLst>
          </p:nvPr>
        </p:nvSpPr>
        <p:spPr>
          <a:xfrm>
            <a:off x="539552" y="1952575"/>
            <a:ext cx="8604448" cy="5076825"/>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dirty="0" smtClean="0"/>
              <a:t>Suatu teknik untuk memaksimalkan suatu website agar lebih dikenal atau lebih mudah dibaca oleh </a:t>
            </a:r>
            <a:r>
              <a:rPr lang="id-ID" i="1" dirty="0" smtClean="0"/>
              <a:t>search engine</a:t>
            </a:r>
            <a:r>
              <a:rPr lang="id-ID" dirty="0" smtClean="0"/>
              <a:t>. </a:t>
            </a:r>
            <a:endParaRPr lang="id-ID" dirty="0" smtClean="0">
              <a:solidFill>
                <a:schemeClr val="tx2"/>
              </a:solidFill>
            </a:endParaRPr>
          </a:p>
          <a:p>
            <a:pPr marL="0" indent="0">
              <a:buNone/>
            </a:pPr>
            <a:r>
              <a:rPr lang="id-ID" b="1" dirty="0" smtClean="0"/>
              <a:t>Teknik SEO</a:t>
            </a:r>
            <a:r>
              <a:rPr lang="en-US" b="1" dirty="0" smtClean="0"/>
              <a:t> </a:t>
            </a:r>
            <a:r>
              <a:rPr lang="id-ID" dirty="0" smtClean="0"/>
              <a:t>diterapkan pada suatu website dengan tujuan untuk</a:t>
            </a:r>
            <a:r>
              <a:rPr lang="en-US" dirty="0" smtClean="0"/>
              <a:t> </a:t>
            </a:r>
            <a:r>
              <a:rPr lang="id-ID" dirty="0" smtClean="0"/>
              <a:t>meningkatkan jumlah pengunjung website tersebut. Banyak sekali faktor yang menentukan keberhasilan dalam SEO namun dapat di golongkan menjadi dua yaitu :</a:t>
            </a:r>
          </a:p>
          <a:p>
            <a:pPr marL="0" indent="0">
              <a:buNone/>
            </a:pPr>
            <a:r>
              <a:rPr lang="id-ID" b="1" i="1" dirty="0" smtClean="0"/>
              <a:t>1. Onpage Optim</a:t>
            </a:r>
            <a:r>
              <a:rPr lang="en-US" b="1" i="1" dirty="0" smtClean="0"/>
              <a:t>i</a:t>
            </a:r>
            <a:r>
              <a:rPr lang="id-ID" b="1" i="1" dirty="0" smtClean="0"/>
              <a:t>zation</a:t>
            </a:r>
            <a:r>
              <a:rPr lang="id-ID" i="1" dirty="0" smtClean="0"/>
              <a:t> </a:t>
            </a:r>
            <a:r>
              <a:rPr lang="id-ID" dirty="0" smtClean="0"/>
              <a:t>yaitu teknik melakukan optimasi dari dalam suatu website dengan jalan memodifikasi faktor-faktor tertentu dari bagian suatu website misalkan menentukan title, tag, content yang relevan dengan title dan lain-lain</a:t>
            </a:r>
          </a:p>
          <a:p>
            <a:pPr marL="0" indent="0">
              <a:buNone/>
            </a:pPr>
            <a:r>
              <a:rPr lang="id-ID" b="1" i="1" dirty="0" smtClean="0"/>
              <a:t>2. Offpage Optim</a:t>
            </a:r>
            <a:r>
              <a:rPr lang="en-US" b="1" i="1" dirty="0" smtClean="0"/>
              <a:t>i</a:t>
            </a:r>
            <a:r>
              <a:rPr lang="id-ID" b="1" i="1" dirty="0" smtClean="0"/>
              <a:t>zation </a:t>
            </a:r>
            <a:r>
              <a:rPr lang="id-ID" dirty="0" smtClean="0"/>
              <a:t>yaitu teknik optimasi yang dilakukan dari luar bagian website dengan tetap mengacu pada al</a:t>
            </a:r>
            <a:r>
              <a:rPr lang="en-US" dirty="0" smtClean="0"/>
              <a:t>g</a:t>
            </a:r>
            <a:r>
              <a:rPr lang="id-ID" dirty="0" smtClean="0"/>
              <a:t>oritma </a:t>
            </a:r>
            <a:r>
              <a:rPr lang="id-ID" i="1" dirty="0" smtClean="0"/>
              <a:t>search engine </a:t>
            </a:r>
            <a:r>
              <a:rPr lang="id-ID" dirty="0" smtClean="0"/>
              <a:t>tertentu misalkan memperbanyak </a:t>
            </a:r>
            <a:r>
              <a:rPr lang="id-ID" i="1" dirty="0" smtClean="0"/>
              <a:t>backlink </a:t>
            </a:r>
            <a:r>
              <a:rPr lang="id-ID" dirty="0" smtClean="0"/>
              <a:t>yang berkualitas</a:t>
            </a:r>
          </a:p>
          <a:p>
            <a:endParaRPr lang="id-ID" dirty="0" smtClean="0"/>
          </a:p>
          <a:p>
            <a:pPr marL="0" indent="0">
              <a:buNone/>
            </a:pPr>
            <a:r>
              <a:rPr lang="id-ID" dirty="0" smtClean="0"/>
              <a:t>Teknik SEO cukup sulit karena membutuhkan skill yang cukup dan tingkat kesabaran yang tinggi sedangkan hasilnya tidak dapat dilihat secara langsung. </a:t>
            </a:r>
          </a:p>
          <a:p>
            <a:pPr marL="0" indent="0">
              <a:buNone/>
            </a:pPr>
            <a:r>
              <a:rPr lang="id-ID" dirty="0" smtClean="0"/>
              <a:t>Selain itu metode </a:t>
            </a:r>
            <a:r>
              <a:rPr lang="id-ID" i="1" dirty="0" smtClean="0"/>
              <a:t>search engine </a:t>
            </a:r>
            <a:r>
              <a:rPr lang="id-ID" dirty="0" smtClean="0"/>
              <a:t>tertentu, untuk meng-index hasil pencarian juga sering berubah. </a:t>
            </a:r>
          </a:p>
          <a:p>
            <a:pPr marL="0" indent="0">
              <a:buNone/>
            </a:pPr>
            <a:r>
              <a:rPr lang="id-ID" dirty="0" smtClean="0"/>
              <a:t>SEO dapat dikatakan sangat dinamis karena metodenya berubah dari waktu ke waktu dan juga </a:t>
            </a:r>
            <a:r>
              <a:rPr lang="id-ID" b="1" dirty="0" smtClean="0">
                <a:solidFill>
                  <a:srgbClr val="FF0000"/>
                </a:solidFill>
              </a:rPr>
              <a:t>SEO tidak dapat memberikan jaminan apakah website Anda akan muncul dalam index pencarian teratas atau tidak.</a:t>
            </a:r>
          </a:p>
          <a:p>
            <a:pPr marL="514350" indent="-514350">
              <a:buFont typeface="Arial" pitchFamily="34" charset="0"/>
              <a:buAutoNum type="arabicPeriod"/>
            </a:pPr>
            <a:endParaRPr lang="id-ID" dirty="0" smtClean="0">
              <a:solidFill>
                <a:schemeClr val="tx2"/>
              </a:solidFill>
            </a:endParaRPr>
          </a:p>
          <a:p>
            <a:pPr marL="457200" lvl="1" indent="0">
              <a:buNone/>
            </a:pPr>
            <a:endParaRPr lang="en-US" dirty="0" smtClean="0"/>
          </a:p>
        </p:txBody>
      </p:sp>
    </p:spTree>
    <p:extLst>
      <p:ext uri="{BB962C8B-B14F-4D97-AF65-F5344CB8AC3E}">
        <p14:creationId xmlns:p14="http://schemas.microsoft.com/office/powerpoint/2010/main" xmlns="" val="410381122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animEffect transition="in" filter="fade">
                                      <p:cBhvr>
                                        <p:cTn id="35" dur="1000"/>
                                        <p:tgtEl>
                                          <p:spTgt spid="6">
                                            <p:txEl>
                                              <p:pRg st="5" end="5"/>
                                            </p:txEl>
                                          </p:spTgt>
                                        </p:tgtEl>
                                      </p:cBhvr>
                                    </p:animEffect>
                                    <p:anim calcmode="lin" valueType="num">
                                      <p:cBhvr>
                                        <p:cTn id="3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6" end="6"/>
                                            </p:txEl>
                                          </p:spTgt>
                                        </p:tgtEl>
                                        <p:attrNameLst>
                                          <p:attrName>style.visibility</p:attrName>
                                        </p:attrNameLst>
                                      </p:cBhvr>
                                      <p:to>
                                        <p:strVal val="visible"/>
                                      </p:to>
                                    </p:set>
                                    <p:animEffect transition="in" filter="fade">
                                      <p:cBhvr>
                                        <p:cTn id="42" dur="1000"/>
                                        <p:tgtEl>
                                          <p:spTgt spid="6">
                                            <p:txEl>
                                              <p:pRg st="6" end="6"/>
                                            </p:txEl>
                                          </p:spTgt>
                                        </p:tgtEl>
                                      </p:cBhvr>
                                    </p:animEffect>
                                    <p:anim calcmode="lin" valueType="num">
                                      <p:cBhvr>
                                        <p:cTn id="4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xEl>
                                              <p:pRg st="7" end="7"/>
                                            </p:txEl>
                                          </p:spTgt>
                                        </p:tgtEl>
                                        <p:attrNameLst>
                                          <p:attrName>style.visibility</p:attrName>
                                        </p:attrNameLst>
                                      </p:cBhvr>
                                      <p:to>
                                        <p:strVal val="visible"/>
                                      </p:to>
                                    </p:set>
                                    <p:animEffect transition="in" filter="fade">
                                      <p:cBhvr>
                                        <p:cTn id="49" dur="1000"/>
                                        <p:tgtEl>
                                          <p:spTgt spid="6">
                                            <p:txEl>
                                              <p:pRg st="7" end="7"/>
                                            </p:txEl>
                                          </p:spTgt>
                                        </p:tgtEl>
                                      </p:cBhvr>
                                    </p:animEffect>
                                    <p:anim calcmode="lin" valueType="num">
                                      <p:cBhvr>
                                        <p:cTn id="5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318" t="3228" r="14921" b="35096"/>
          <a:stretch/>
        </p:blipFill>
        <p:spPr bwMode="auto">
          <a:xfrm>
            <a:off x="-56912" y="1065492"/>
            <a:ext cx="9144861" cy="374292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Rectangle 5"/>
          <p:cNvSpPr/>
          <p:nvPr/>
        </p:nvSpPr>
        <p:spPr>
          <a:xfrm>
            <a:off x="2248643" y="607367"/>
            <a:ext cx="4980979" cy="461665"/>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id-ID" sz="2400" b="1" i="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rPr>
              <a:t>Search engine optim</a:t>
            </a:r>
            <a:r>
              <a:rPr lang="en-US" sz="2400" b="1" i="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rPr>
              <a:t>IZAT</a:t>
            </a:r>
            <a:r>
              <a:rPr lang="id-ID" sz="2400" b="1" i="1" cap="all" dirty="0" smtClean="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rPr>
              <a:t>ion (SEO)</a:t>
            </a:r>
            <a:endParaRPr lang="en-US" sz="2400" b="1" i="1" cap="all" dirty="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endParaRPr>
          </a:p>
        </p:txBody>
      </p:sp>
      <p:sp>
        <p:nvSpPr>
          <p:cNvPr id="12" name="Oval 11"/>
          <p:cNvSpPr/>
          <p:nvPr/>
        </p:nvSpPr>
        <p:spPr>
          <a:xfrm>
            <a:off x="323528" y="838199"/>
            <a:ext cx="31242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3" name="TextBox 12"/>
          <p:cNvSpPr txBox="1"/>
          <p:nvPr/>
        </p:nvSpPr>
        <p:spPr>
          <a:xfrm>
            <a:off x="2286000" y="4797152"/>
            <a:ext cx="6781800" cy="2031325"/>
          </a:xfrm>
          <a:prstGeom prst="rect">
            <a:avLst/>
          </a:prstGeom>
          <a:noFill/>
        </p:spPr>
        <p:txBody>
          <a:bodyPr wrap="square" rtlCol="0">
            <a:spAutoFit/>
          </a:bodyPr>
          <a:lstStyle/>
          <a:p>
            <a:r>
              <a:rPr lang="id-ID" dirty="0">
                <a:solidFill>
                  <a:prstClr val="black"/>
                </a:solidFill>
              </a:rPr>
              <a:t>Alamat URL harus </a:t>
            </a:r>
            <a:r>
              <a:rPr lang="id-ID" b="1" dirty="0">
                <a:solidFill>
                  <a:prstClr val="black"/>
                </a:solidFill>
              </a:rPr>
              <a:t>SEO Friendly </a:t>
            </a:r>
            <a:r>
              <a:rPr lang="id-ID" dirty="0">
                <a:solidFill>
                  <a:prstClr val="black"/>
                </a:solidFill>
              </a:rPr>
              <a:t>sesuai keyword seperti</a:t>
            </a:r>
          </a:p>
          <a:p>
            <a:r>
              <a:rPr lang="id-ID" dirty="0">
                <a:solidFill>
                  <a:prstClr val="black"/>
                </a:solidFill>
                <a:hlinkClick r:id="rId3"/>
              </a:rPr>
              <a:t>http://</a:t>
            </a:r>
            <a:r>
              <a:rPr lang="id-ID" dirty="0" smtClean="0">
                <a:solidFill>
                  <a:prstClr val="black"/>
                </a:solidFill>
                <a:hlinkClick r:id="rId3"/>
              </a:rPr>
              <a:t>www.depkes.go.id/article/view/16020900004/peringatan-hari-kanker-sedunia-kami-bisa-aku-bisa.html</a:t>
            </a:r>
            <a:endParaRPr lang="id-ID" dirty="0" smtClean="0">
              <a:solidFill>
                <a:prstClr val="black"/>
              </a:solidFill>
            </a:endParaRPr>
          </a:p>
          <a:p>
            <a:endParaRPr lang="id-ID" dirty="0" smtClean="0"/>
          </a:p>
          <a:p>
            <a:r>
              <a:rPr lang="id-ID" dirty="0" smtClean="0"/>
              <a:t>Terdapat </a:t>
            </a:r>
            <a:r>
              <a:rPr lang="id-ID" dirty="0"/>
              <a:t>artikel, nama layanan, berita dengan kata kunci (keyword) yang sesuai dengan unit kerja.</a:t>
            </a:r>
          </a:p>
          <a:p>
            <a:endParaRPr lang="id-ID" dirty="0" smtClean="0">
              <a:solidFill>
                <a:prstClr val="black"/>
              </a:solidFill>
            </a:endParaRPr>
          </a:p>
        </p:txBody>
      </p:sp>
      <p:cxnSp>
        <p:nvCxnSpPr>
          <p:cNvPr id="4" name="Straight Arrow Connector 3"/>
          <p:cNvCxnSpPr/>
          <p:nvPr/>
        </p:nvCxnSpPr>
        <p:spPr>
          <a:xfrm flipV="1">
            <a:off x="1259632" y="1371600"/>
            <a:ext cx="0" cy="414563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7171" name="Picture 3"/>
          <p:cNvPicPr>
            <a:picLocks noChangeAspect="1" noChangeArrowheads="1"/>
          </p:cNvPicPr>
          <p:nvPr/>
        </p:nvPicPr>
        <p:blipFill rotWithShape="1">
          <a:blip r:embed="rId4" cstate="email">
            <a:extLst>
              <a:ext uri="{28A0092B-C50C-407E-A947-70E740481C1C}">
                <a14:useLocalDpi xmlns:a14="http://schemas.microsoft.com/office/drawing/2010/main" xmlns="" val="0"/>
              </a:ext>
            </a:extLst>
          </a:blip>
          <a:srcRect/>
          <a:stretch/>
        </p:blipFill>
        <p:spPr bwMode="auto">
          <a:xfrm>
            <a:off x="323528" y="5181600"/>
            <a:ext cx="1776495" cy="115993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963530379"/>
      </p:ext>
    </p:extLst>
  </p:cSld>
  <p:clrMapOvr>
    <a:masterClrMapping/>
  </p:clrMapOvr>
  <p:transition spd="slow">
    <p:wipe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5552" y="260648"/>
            <a:ext cx="7715200" cy="1368152"/>
          </a:xfrm>
        </p:spPr>
        <p:txBody>
          <a:bodyPr>
            <a:noAutofit/>
          </a:bodyPr>
          <a:lstStyle/>
          <a:p>
            <a:r>
              <a:rPr lang="en-US" sz="2800" b="1" dirty="0" smtClean="0">
                <a:solidFill>
                  <a:schemeClr val="tx2"/>
                </a:solidFill>
              </a:rPr>
              <a:t>  </a:t>
            </a:r>
            <a:r>
              <a:rPr lang="en-US" sz="2800" b="1" dirty="0" err="1" smtClean="0">
                <a:solidFill>
                  <a:schemeClr val="tx2"/>
                </a:solidFill>
              </a:rPr>
              <a:t>Kriteria</a:t>
            </a:r>
            <a:r>
              <a:rPr lang="en-US" sz="2800" b="1" dirty="0" smtClean="0">
                <a:solidFill>
                  <a:schemeClr val="tx2"/>
                </a:solidFill>
              </a:rPr>
              <a:t> 5. </a:t>
            </a:r>
            <a:r>
              <a:rPr lang="en-US" sz="2800" b="1" dirty="0" err="1" smtClean="0">
                <a:solidFill>
                  <a:schemeClr val="tx2"/>
                </a:solidFill>
              </a:rPr>
              <a:t>Keamanan</a:t>
            </a:r>
            <a:r>
              <a:rPr lang="en-US" sz="2800" b="1" dirty="0" smtClean="0">
                <a:solidFill>
                  <a:schemeClr val="tx2"/>
                </a:solidFill>
              </a:rPr>
              <a:t> Web</a:t>
            </a:r>
            <a:endParaRPr lang="en-US" sz="2800" b="1" dirty="0">
              <a:solidFill>
                <a:schemeClr val="tx2"/>
              </a:solidFill>
            </a:endParaRPr>
          </a:p>
        </p:txBody>
      </p:sp>
      <p:sp>
        <p:nvSpPr>
          <p:cNvPr id="6" name="Content Placeholder 2"/>
          <p:cNvSpPr txBox="1">
            <a:spLocks/>
          </p:cNvSpPr>
          <p:nvPr>
            <p:custDataLst>
              <p:tags r:id="rId1"/>
            </p:custDataLst>
          </p:nvPr>
        </p:nvSpPr>
        <p:spPr>
          <a:xfrm>
            <a:off x="539552" y="2132856"/>
            <a:ext cx="8604448" cy="5076825"/>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id-ID" sz="1800" dirty="0" smtClean="0"/>
              <a:t>Keamanan WEB mencakup </a:t>
            </a:r>
            <a:r>
              <a:rPr lang="id-ID" sz="1800" dirty="0"/>
              <a:t>semua aspek dari komputer, jaringan dan </a:t>
            </a:r>
            <a:r>
              <a:rPr lang="id-ID" sz="1800" i="1" dirty="0"/>
              <a:t>operating system hardware</a:t>
            </a:r>
            <a:r>
              <a:rPr lang="id-ID" sz="1800" dirty="0"/>
              <a:t> dan </a:t>
            </a:r>
            <a:r>
              <a:rPr lang="id-ID" sz="1800" i="1" dirty="0"/>
              <a:t>software</a:t>
            </a:r>
            <a:r>
              <a:rPr lang="id-ID" sz="1800" dirty="0"/>
              <a:t>nya</a:t>
            </a:r>
            <a:r>
              <a:rPr lang="id-ID" sz="1800" dirty="0" smtClean="0"/>
              <a:t>.</a:t>
            </a:r>
          </a:p>
          <a:p>
            <a:r>
              <a:rPr lang="id-ID" sz="1800" dirty="0"/>
              <a:t>Keamanan web, sangat erat kaitannya dengan jaringan, karena untuk mengakses sebuah website pasti dibutuhkan koneksi jaringan. Saat ini sangat pesat sekali perkembangan teknologi website, jaringan dan bermacam ancaman keamanan yang dihadapi, seperti ancaman terhadap kerahasiaan yang sering dihadapi adalah </a:t>
            </a:r>
            <a:r>
              <a:rPr lang="id-ID" sz="1800" i="1" dirty="0"/>
              <a:t>hacker, Masquerader</a:t>
            </a:r>
            <a:r>
              <a:rPr lang="id-ID" sz="1800" dirty="0"/>
              <a:t>, virus-virus dari internet maupun dari media transfer data seperti </a:t>
            </a:r>
            <a:r>
              <a:rPr lang="id-ID" sz="1800" i="1" dirty="0"/>
              <a:t>flashdisk</a:t>
            </a:r>
            <a:r>
              <a:rPr lang="id-ID" sz="1800" dirty="0"/>
              <a:t>, </a:t>
            </a:r>
            <a:r>
              <a:rPr lang="id-ID" sz="1800" i="1" dirty="0"/>
              <a:t>hardisk </a:t>
            </a:r>
            <a:r>
              <a:rPr lang="id-ID" sz="1800" dirty="0"/>
              <a:t>eksternal, melalui jaringan LAN, </a:t>
            </a:r>
            <a:r>
              <a:rPr lang="id-ID" sz="1800" i="1" dirty="0"/>
              <a:t>download file </a:t>
            </a:r>
            <a:r>
              <a:rPr lang="id-ID" sz="1800" dirty="0"/>
              <a:t>tanpa proteksi, </a:t>
            </a:r>
            <a:r>
              <a:rPr lang="id-ID" sz="1800" i="1" dirty="0"/>
              <a:t>Trojan horse</a:t>
            </a:r>
            <a:r>
              <a:rPr lang="id-ID" sz="1800" dirty="0"/>
              <a:t>, aktifitas user yang tidak terotorisasi dan masih banyak lagi ancaman keamanan yang kadang tidak kita sadari.</a:t>
            </a:r>
            <a:endParaRPr lang="en-US" sz="1800" dirty="0">
              <a:solidFill>
                <a:srgbClr val="FF0000"/>
              </a:solidFill>
            </a:endParaRPr>
          </a:p>
          <a:p>
            <a:r>
              <a:rPr lang="id-ID" sz="1800" dirty="0" smtClean="0"/>
              <a:t>Jika </a:t>
            </a:r>
            <a:r>
              <a:rPr lang="id-ID" sz="1800" dirty="0"/>
              <a:t>seorang </a:t>
            </a:r>
            <a:r>
              <a:rPr lang="id-ID" sz="1800" i="1" dirty="0"/>
              <a:t>webmaster</a:t>
            </a:r>
            <a:r>
              <a:rPr lang="id-ID" sz="1800" dirty="0"/>
              <a:t> mengabaikan keamanan suatu </a:t>
            </a:r>
            <a:r>
              <a:rPr lang="id-ID" sz="1800" i="1" dirty="0"/>
              <a:t>website</a:t>
            </a:r>
            <a:r>
              <a:rPr lang="id-ID" sz="1800" dirty="0"/>
              <a:t>, maka seorang </a:t>
            </a:r>
            <a:r>
              <a:rPr lang="id-ID" sz="1800" i="1" dirty="0"/>
              <a:t>hacker</a:t>
            </a:r>
            <a:r>
              <a:rPr lang="id-ID" sz="1800" dirty="0"/>
              <a:t> dapat mengambil data-data penting pada suatu </a:t>
            </a:r>
            <a:r>
              <a:rPr lang="id-ID" sz="1800" i="1" dirty="0"/>
              <a:t>website</a:t>
            </a:r>
            <a:r>
              <a:rPr lang="id-ID" sz="1800" dirty="0"/>
              <a:t> dan bahkan pula dapat mengacak-acak tampilan </a:t>
            </a:r>
            <a:r>
              <a:rPr lang="id-ID" sz="1800" i="1" dirty="0"/>
              <a:t>website (deface) </a:t>
            </a:r>
            <a:r>
              <a:rPr lang="id-ID" sz="1800" dirty="0" smtClean="0"/>
              <a:t>tersebut.</a:t>
            </a:r>
          </a:p>
        </p:txBody>
      </p:sp>
      <p:sp>
        <p:nvSpPr>
          <p:cNvPr id="3" name="AutoShape 2" descr="Hasil gambar untuk keamanan web"/>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Hasil gambar untuk keamanan web"/>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Hasil gambar untuk keamanan web"/>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8" descr="Hasil gambar untuk keamanan web"/>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Hasil gambar untuk keamanan web"/>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2" descr="Hasil gambar untuk keamanan web"/>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110" name="Picture 14" descr="https://encrypted-tbn2.gstatic.com/images?q=tbn:ANd9GcSGBq8LslA0lShjhiFlvqrxTkg3N1xInpNScrkl25ZK3nJUWt5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12776" y="72008"/>
            <a:ext cx="3068260" cy="206084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22252933"/>
      </p:ext>
    </p:extLst>
  </p:cSld>
  <p:clrMapOvr>
    <a:masterClrMapping/>
  </p:clrMapOvr>
  <p:transition spd="slow">
    <p:wipe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solidFill>
                  <a:srgbClr val="FF0000"/>
                </a:solidFill>
              </a:rPr>
              <a:t>Hacked</a:t>
            </a:r>
            <a:r>
              <a:rPr lang="id-ID" i="1" dirty="0" smtClean="0">
                <a:solidFill>
                  <a:srgbClr val="FF0000"/>
                </a:solidFill>
              </a:rPr>
              <a:t>!!</a:t>
            </a:r>
            <a:endParaRPr lang="id-ID" i="1" dirty="0">
              <a:solidFill>
                <a:srgbClr val="FF0000"/>
              </a:solidFill>
            </a:endParaRPr>
          </a:p>
        </p:txBody>
      </p:sp>
      <p:sp>
        <p:nvSpPr>
          <p:cNvPr id="3" name="Content Placeholder 2"/>
          <p:cNvSpPr>
            <a:spLocks noGrp="1"/>
          </p:cNvSpPr>
          <p:nvPr>
            <p:ph idx="1"/>
          </p:nvPr>
        </p:nvSpPr>
        <p:spPr/>
        <p:txBody>
          <a:bodyPr/>
          <a:lstStyle/>
          <a:p>
            <a:endParaRPr lang="id-ID"/>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6839" y="1340768"/>
            <a:ext cx="9144000" cy="51435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Down Arrow 5"/>
          <p:cNvSpPr/>
          <p:nvPr/>
        </p:nvSpPr>
        <p:spPr>
          <a:xfrm>
            <a:off x="539552" y="548680"/>
            <a:ext cx="360040" cy="9361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xmlns="" val="3016299658"/>
      </p:ext>
    </p:extLst>
  </p:cSld>
  <p:clrMapOvr>
    <a:masterClrMapping/>
  </p:clrMapOvr>
  <p:transition spd="slow">
    <p:wipe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5552" y="260648"/>
            <a:ext cx="7715200" cy="1368152"/>
          </a:xfrm>
        </p:spPr>
        <p:txBody>
          <a:bodyPr>
            <a:noAutofit/>
          </a:bodyPr>
          <a:lstStyle/>
          <a:p>
            <a:r>
              <a:rPr lang="en-US" sz="2800" b="1" dirty="0" err="1" smtClean="0">
                <a:solidFill>
                  <a:schemeClr val="tx2"/>
                </a:solidFill>
              </a:rPr>
              <a:t>Kriteria</a:t>
            </a:r>
            <a:r>
              <a:rPr lang="en-US" sz="2800" b="1" dirty="0" smtClean="0">
                <a:solidFill>
                  <a:schemeClr val="tx2"/>
                </a:solidFill>
              </a:rPr>
              <a:t> 6. </a:t>
            </a:r>
            <a:br>
              <a:rPr lang="en-US" sz="2800" b="1" dirty="0" smtClean="0">
                <a:solidFill>
                  <a:schemeClr val="tx2"/>
                </a:solidFill>
              </a:rPr>
            </a:br>
            <a:r>
              <a:rPr lang="en-US" sz="2800" b="1" dirty="0" err="1" smtClean="0">
                <a:solidFill>
                  <a:schemeClr val="tx2"/>
                </a:solidFill>
              </a:rPr>
              <a:t>Penggunaan</a:t>
            </a:r>
            <a:r>
              <a:rPr lang="en-US" sz="2800" b="1" dirty="0" smtClean="0">
                <a:solidFill>
                  <a:schemeClr val="tx2"/>
                </a:solidFill>
              </a:rPr>
              <a:t> </a:t>
            </a:r>
            <a:r>
              <a:rPr lang="en-US" sz="2800" b="1" dirty="0" err="1" smtClean="0">
                <a:solidFill>
                  <a:schemeClr val="tx2"/>
                </a:solidFill>
              </a:rPr>
              <a:t>Nama</a:t>
            </a:r>
            <a:r>
              <a:rPr lang="en-US" sz="2800" b="1" dirty="0" smtClean="0">
                <a:solidFill>
                  <a:schemeClr val="tx2"/>
                </a:solidFill>
              </a:rPr>
              <a:t> Domain</a:t>
            </a:r>
            <a:endParaRPr lang="en-US" sz="2800" b="1" dirty="0">
              <a:solidFill>
                <a:schemeClr val="tx2"/>
              </a:solidFill>
            </a:endParaRPr>
          </a:p>
        </p:txBody>
      </p:sp>
      <p:sp>
        <p:nvSpPr>
          <p:cNvPr id="6" name="Content Placeholder 2"/>
          <p:cNvSpPr txBox="1">
            <a:spLocks/>
          </p:cNvSpPr>
          <p:nvPr>
            <p:custDataLst>
              <p:tags r:id="rId1"/>
            </p:custDataLst>
          </p:nvPr>
        </p:nvSpPr>
        <p:spPr>
          <a:xfrm>
            <a:off x="539552" y="2060848"/>
            <a:ext cx="8604448" cy="5076825"/>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id-ID" sz="2400" dirty="0" smtClean="0"/>
              <a:t>Nama domain adalah alamat internet dari instansi yang dapat digunakan dalam berkomunnikasi melalui internet, berupa kode atau susunan karakter yang bersifat unitk untuk menunjukkan lokasi tertentu dalam internet.</a:t>
            </a:r>
          </a:p>
          <a:p>
            <a:r>
              <a:rPr lang="en-US" sz="2400" dirty="0"/>
              <a:t>(</a:t>
            </a:r>
            <a:r>
              <a:rPr lang="en-US" sz="2400" i="1" dirty="0"/>
              <a:t>Domain Name/URL – Uniform Resource Locator</a:t>
            </a:r>
            <a:r>
              <a:rPr lang="en-US" sz="2400" dirty="0" smtClean="0"/>
              <a:t>)</a:t>
            </a:r>
            <a:endParaRPr lang="id-ID" sz="2400" dirty="0" smtClean="0"/>
          </a:p>
          <a:p>
            <a:r>
              <a:rPr lang="id-ID" sz="2400" dirty="0" smtClean="0"/>
              <a:t>Nama domain harus terdiri dari karakter yang dapat berupa nama, singkatan nama, atau akronim dari nama resmi instansi, nomenklatur pelayanan publik, dan nama kegiatan berskala nasional atau internasional sesuai ketentuan perundang-undangan.</a:t>
            </a:r>
          </a:p>
          <a:p>
            <a:endParaRPr lang="id-ID" sz="2400" dirty="0" smtClean="0"/>
          </a:p>
          <a:p>
            <a:pPr marL="0" indent="0">
              <a:buNone/>
            </a:pPr>
            <a:endParaRPr lang="en-US" dirty="0" smtClean="0"/>
          </a:p>
        </p:txBody>
      </p:sp>
      <p:pic>
        <p:nvPicPr>
          <p:cNvPr id="3074" name="Picture 2" descr="http://dayahosting.com/wp-content/uploads/2014/07/Domain-nam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1032" y="57605"/>
            <a:ext cx="3004864" cy="200324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69870134"/>
      </p:ext>
    </p:extLst>
  </p:cSld>
  <p:clrMapOvr>
    <a:masterClrMapping/>
  </p:clrMapOvr>
  <p:transition spd="slow">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Grp="1" noChangeArrowheads="1"/>
          </p:cNvSpPr>
          <p:nvPr>
            <p:ph type="subTitle" idx="4294967295"/>
          </p:nvPr>
        </p:nvSpPr>
        <p:spPr>
          <a:xfrm>
            <a:off x="611560" y="641350"/>
            <a:ext cx="8532440" cy="6216650"/>
          </a:xfrm>
        </p:spPr>
        <p:txBody>
          <a:bodyPr tIns="0" anchor="ctr">
            <a:normAutofit/>
          </a:bodyPr>
          <a:lstStyle/>
          <a:p>
            <a:pPr marL="301625" indent="-301625">
              <a:spcBef>
                <a:spcPts val="800"/>
              </a:spcBef>
              <a:spcAft>
                <a:spcPct val="0"/>
              </a:spcAft>
              <a:buSzPct val="45000"/>
              <a:buFont typeface="Wingdings" pitchFamily="2" charset="2"/>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pPr>
            <a:r>
              <a:rPr lang="en-US" altLang="id-ID" dirty="0" smtClean="0"/>
              <a:t>Website </a:t>
            </a:r>
            <a:r>
              <a:rPr lang="en-US" altLang="id-ID" dirty="0" err="1"/>
              <a:t>dapat</a:t>
            </a:r>
            <a:r>
              <a:rPr lang="en-US" altLang="id-ID" dirty="0"/>
              <a:t> </a:t>
            </a:r>
            <a:r>
              <a:rPr lang="en-US" altLang="id-ID" dirty="0" err="1"/>
              <a:t>dikatakan</a:t>
            </a:r>
            <a:r>
              <a:rPr lang="en-US" altLang="id-ID" dirty="0"/>
              <a:t> </a:t>
            </a:r>
            <a:r>
              <a:rPr lang="en-US" altLang="id-ID" dirty="0" err="1"/>
              <a:t>sebagai</a:t>
            </a:r>
            <a:r>
              <a:rPr lang="en-US" altLang="id-ID" dirty="0"/>
              <a:t> </a:t>
            </a:r>
            <a:r>
              <a:rPr lang="en-US" altLang="id-ID" dirty="0" err="1"/>
              <a:t>perubahan</a:t>
            </a:r>
            <a:r>
              <a:rPr lang="en-US" altLang="id-ID" dirty="0"/>
              <a:t> </a:t>
            </a:r>
            <a:r>
              <a:rPr lang="en-US" altLang="id-ID" dirty="0" err="1"/>
              <a:t>bentuk</a:t>
            </a:r>
            <a:r>
              <a:rPr lang="en-US" altLang="id-ID" dirty="0"/>
              <a:t> </a:t>
            </a:r>
            <a:r>
              <a:rPr lang="en-US" altLang="id-ID" dirty="0" err="1"/>
              <a:t>penggunaan</a:t>
            </a:r>
            <a:r>
              <a:rPr lang="en-US" altLang="id-ID" dirty="0"/>
              <a:t> “</a:t>
            </a:r>
            <a:r>
              <a:rPr lang="en-US" altLang="id-ID" b="1" dirty="0" err="1">
                <a:solidFill>
                  <a:srgbClr val="527AB9"/>
                </a:solidFill>
              </a:rPr>
              <a:t>layanan</a:t>
            </a:r>
            <a:r>
              <a:rPr lang="en-US" altLang="id-ID" dirty="0"/>
              <a:t>” </a:t>
            </a:r>
            <a:r>
              <a:rPr lang="en-US" altLang="id-ID" dirty="0" err="1"/>
              <a:t>diseminasi</a:t>
            </a:r>
            <a:r>
              <a:rPr lang="en-US" altLang="id-ID" dirty="0"/>
              <a:t> </a:t>
            </a:r>
            <a:r>
              <a:rPr lang="en-US" altLang="id-ID" dirty="0" err="1"/>
              <a:t>informasi</a:t>
            </a:r>
            <a:r>
              <a:rPr lang="en-US" altLang="id-ID" dirty="0"/>
              <a:t> </a:t>
            </a:r>
            <a:r>
              <a:rPr lang="en-US" altLang="id-ID" dirty="0" err="1"/>
              <a:t>dengan</a:t>
            </a:r>
            <a:r>
              <a:rPr lang="en-US" altLang="id-ID" dirty="0"/>
              <a:t> </a:t>
            </a:r>
            <a:r>
              <a:rPr lang="en-US" altLang="id-ID" dirty="0" err="1"/>
              <a:t>memanfaatkan</a:t>
            </a:r>
            <a:r>
              <a:rPr lang="en-US" altLang="id-ID" dirty="0"/>
              <a:t> </a:t>
            </a:r>
            <a:r>
              <a:rPr lang="en-US" altLang="id-ID" dirty="0" err="1"/>
              <a:t>teknologi</a:t>
            </a:r>
            <a:r>
              <a:rPr lang="en-US" altLang="id-ID" dirty="0"/>
              <a:t> </a:t>
            </a:r>
            <a:r>
              <a:rPr lang="en-US" altLang="id-ID" dirty="0" err="1"/>
              <a:t>informasi</a:t>
            </a:r>
            <a:r>
              <a:rPr lang="en-US" altLang="id-ID" dirty="0"/>
              <a:t> </a:t>
            </a:r>
            <a:r>
              <a:rPr lang="en-US" altLang="id-ID" dirty="0" err="1"/>
              <a:t>komunikasi</a:t>
            </a:r>
            <a:r>
              <a:rPr lang="id-ID" altLang="id-ID" dirty="0"/>
              <a:t> (TIK)</a:t>
            </a:r>
            <a:r>
              <a:rPr lang="en-US" altLang="id-ID" dirty="0" smtClean="0"/>
              <a:t>.</a:t>
            </a:r>
          </a:p>
          <a:p>
            <a:pPr marL="301625" indent="-301625">
              <a:spcBef>
                <a:spcPts val="800"/>
              </a:spcBef>
              <a:spcAft>
                <a:spcPct val="0"/>
              </a:spcAft>
              <a:buSzPct val="45000"/>
              <a:buFont typeface="Wingdings" pitchFamily="2" charset="2"/>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pPr>
            <a:endParaRPr lang="en-US" altLang="id-ID" dirty="0"/>
          </a:p>
          <a:p>
            <a:pPr marL="301625" indent="-301625" eaLnBrk="1" hangingPunct="1">
              <a:lnSpc>
                <a:spcPct val="100000"/>
              </a:lnSpc>
              <a:spcBef>
                <a:spcPts val="800"/>
              </a:spcBef>
              <a:spcAft>
                <a:spcPct val="0"/>
              </a:spcAft>
              <a:buSzPct val="45000"/>
              <a:buFont typeface="Wingdings" pitchFamily="2" charset="2"/>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pPr>
            <a:r>
              <a:rPr lang="en-US" altLang="id-ID" dirty="0" err="1" smtClean="0"/>
              <a:t>Pe</a:t>
            </a:r>
            <a:r>
              <a:rPr lang="id-ID" altLang="id-ID" dirty="0" smtClean="0"/>
              <a:t>ngemb</a:t>
            </a:r>
            <a:r>
              <a:rPr lang="en-US" altLang="id-ID" dirty="0" smtClean="0"/>
              <a:t>a</a:t>
            </a:r>
            <a:r>
              <a:rPr lang="id-ID" altLang="id-ID" dirty="0" smtClean="0"/>
              <a:t>nga</a:t>
            </a:r>
            <a:r>
              <a:rPr lang="en-US" altLang="id-ID" dirty="0" smtClean="0"/>
              <a:t>n website </a:t>
            </a:r>
            <a:r>
              <a:rPr lang="en-US" altLang="id-ID" dirty="0" err="1" smtClean="0"/>
              <a:t>kementerian</a:t>
            </a:r>
            <a:r>
              <a:rPr lang="en-US" altLang="id-ID" dirty="0" smtClean="0"/>
              <a:t> → </a:t>
            </a:r>
            <a:r>
              <a:rPr lang="en-US" altLang="id-ID" dirty="0" err="1" smtClean="0"/>
              <a:t>merupakan</a:t>
            </a:r>
            <a:r>
              <a:rPr lang="en-US" altLang="id-ID" dirty="0" smtClean="0"/>
              <a:t> </a:t>
            </a:r>
            <a:r>
              <a:rPr lang="en-US" altLang="id-ID" dirty="0" err="1" smtClean="0"/>
              <a:t>salah</a:t>
            </a:r>
            <a:r>
              <a:rPr lang="en-US" altLang="id-ID" dirty="0" smtClean="0"/>
              <a:t> </a:t>
            </a:r>
            <a:r>
              <a:rPr lang="en-US" altLang="id-ID" dirty="0" err="1" smtClean="0"/>
              <a:t>satu</a:t>
            </a:r>
            <a:r>
              <a:rPr lang="en-US" altLang="id-ID" dirty="0" smtClean="0"/>
              <a:t> </a:t>
            </a:r>
            <a:r>
              <a:rPr lang="en-US" altLang="id-ID" dirty="0" err="1" smtClean="0"/>
              <a:t>strategi</a:t>
            </a:r>
            <a:r>
              <a:rPr lang="en-US" altLang="id-ID" dirty="0" smtClean="0"/>
              <a:t>  </a:t>
            </a:r>
            <a:r>
              <a:rPr lang="en-US" altLang="id-ID" dirty="0" err="1" smtClean="0"/>
              <a:t>Kebijakan</a:t>
            </a:r>
            <a:r>
              <a:rPr lang="en-US" altLang="id-ID" dirty="0" smtClean="0"/>
              <a:t> </a:t>
            </a:r>
            <a:r>
              <a:rPr lang="en-US" altLang="id-ID" dirty="0" err="1" smtClean="0"/>
              <a:t>dan</a:t>
            </a:r>
            <a:r>
              <a:rPr lang="en-US" altLang="id-ID" dirty="0" smtClean="0"/>
              <a:t> </a:t>
            </a:r>
            <a:r>
              <a:rPr lang="en-US" altLang="id-ID" dirty="0" err="1" smtClean="0"/>
              <a:t>Strategi</a:t>
            </a:r>
            <a:r>
              <a:rPr lang="en-US" altLang="id-ID" dirty="0" smtClean="0"/>
              <a:t> </a:t>
            </a:r>
            <a:r>
              <a:rPr lang="en-US" altLang="id-ID" dirty="0" err="1" smtClean="0"/>
              <a:t>Nasional</a:t>
            </a:r>
            <a:r>
              <a:rPr lang="en-US" altLang="id-ID" dirty="0" smtClean="0"/>
              <a:t> </a:t>
            </a:r>
            <a:r>
              <a:rPr lang="en-US" altLang="id-ID" dirty="0" err="1" smtClean="0"/>
              <a:t>Pengembangan</a:t>
            </a:r>
            <a:r>
              <a:rPr lang="en-US" altLang="id-ID" dirty="0" smtClean="0"/>
              <a:t> </a:t>
            </a:r>
            <a:r>
              <a:rPr lang="en-US" altLang="id-ID" i="1" dirty="0" smtClean="0"/>
              <a:t>e-Government / G to C</a:t>
            </a:r>
            <a:endParaRPr lang="id-ID" altLang="id-ID" i="1" dirty="0" smtClean="0"/>
          </a:p>
          <a:p>
            <a:pPr marL="301625" indent="-301625" eaLnBrk="1" hangingPunct="1">
              <a:lnSpc>
                <a:spcPct val="100000"/>
              </a:lnSpc>
              <a:spcBef>
                <a:spcPts val="800"/>
              </a:spcBef>
              <a:spcAft>
                <a:spcPct val="0"/>
              </a:spcAft>
              <a:buSzPct val="45000"/>
              <a:buFont typeface="Wingdings" pitchFamily="2" charset="2"/>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pPr>
            <a:endParaRPr lang="id-ID" altLang="id-ID" i="1" dirty="0" smtClean="0"/>
          </a:p>
          <a:p>
            <a:pPr marL="301625" indent="-301625" eaLnBrk="1" hangingPunct="1">
              <a:lnSpc>
                <a:spcPct val="100000"/>
              </a:lnSpc>
              <a:spcBef>
                <a:spcPts val="800"/>
              </a:spcBef>
              <a:spcAft>
                <a:spcPct val="0"/>
              </a:spcAft>
              <a:buSzPct val="45000"/>
              <a:buFont typeface="Wingdings" pitchFamily="2" charset="2"/>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pPr>
            <a:r>
              <a:rPr lang="en-US" altLang="id-ID" dirty="0" err="1" smtClean="0"/>
              <a:t>Sasaran</a:t>
            </a:r>
            <a:r>
              <a:rPr lang="en-US" altLang="id-ID" dirty="0" smtClean="0"/>
              <a:t> </a:t>
            </a:r>
            <a:r>
              <a:rPr lang="en-US" altLang="id-ID" dirty="0" err="1" smtClean="0"/>
              <a:t>pe</a:t>
            </a:r>
            <a:r>
              <a:rPr lang="id-ID" altLang="id-ID" dirty="0" smtClean="0"/>
              <a:t>ngembang</a:t>
            </a:r>
            <a:r>
              <a:rPr lang="en-US" altLang="id-ID" dirty="0" smtClean="0"/>
              <a:t>an website → agar </a:t>
            </a:r>
            <a:r>
              <a:rPr lang="en-US" altLang="id-ID" dirty="0" err="1" smtClean="0"/>
              <a:t>masyarakat</a:t>
            </a:r>
            <a:r>
              <a:rPr lang="en-US" altLang="id-ID" dirty="0" smtClean="0"/>
              <a:t> Indonesia </a:t>
            </a:r>
            <a:r>
              <a:rPr lang="en-US" altLang="id-ID" dirty="0" err="1" smtClean="0"/>
              <a:t>dapat</a:t>
            </a:r>
            <a:r>
              <a:rPr lang="en-US" altLang="id-ID" dirty="0" smtClean="0"/>
              <a:t> </a:t>
            </a:r>
            <a:r>
              <a:rPr lang="en-US" altLang="id-ID" dirty="0" err="1" smtClean="0"/>
              <a:t>dengan</a:t>
            </a:r>
            <a:r>
              <a:rPr lang="en-US" altLang="id-ID" dirty="0" smtClean="0"/>
              <a:t> </a:t>
            </a:r>
            <a:r>
              <a:rPr lang="en-US" altLang="id-ID" dirty="0" err="1" smtClean="0"/>
              <a:t>mudah</a:t>
            </a:r>
            <a:r>
              <a:rPr lang="en-US" altLang="id-ID" dirty="0" smtClean="0"/>
              <a:t> </a:t>
            </a:r>
            <a:r>
              <a:rPr lang="en-US" altLang="id-ID" dirty="0" err="1" smtClean="0"/>
              <a:t>memperoleh</a:t>
            </a:r>
            <a:r>
              <a:rPr lang="en-US" altLang="id-ID" dirty="0" smtClean="0"/>
              <a:t> </a:t>
            </a:r>
            <a:r>
              <a:rPr lang="en-US" altLang="id-ID" dirty="0" err="1" smtClean="0"/>
              <a:t>akses</a:t>
            </a:r>
            <a:r>
              <a:rPr lang="en-US" altLang="id-ID" dirty="0" smtClean="0"/>
              <a:t> </a:t>
            </a:r>
            <a:r>
              <a:rPr lang="en-US" altLang="id-ID" dirty="0" err="1" smtClean="0"/>
              <a:t>kepada</a:t>
            </a:r>
            <a:r>
              <a:rPr lang="en-US" altLang="id-ID" dirty="0" smtClean="0"/>
              <a:t> </a:t>
            </a:r>
            <a:r>
              <a:rPr lang="en-US" altLang="id-ID" dirty="0" err="1" smtClean="0"/>
              <a:t>informasi</a:t>
            </a:r>
            <a:r>
              <a:rPr lang="en-US" altLang="id-ID" dirty="0" smtClean="0"/>
              <a:t> </a:t>
            </a:r>
            <a:r>
              <a:rPr lang="en-US" altLang="id-ID" dirty="0" err="1" smtClean="0"/>
              <a:t>dan</a:t>
            </a:r>
            <a:r>
              <a:rPr lang="en-US" altLang="id-ID" dirty="0" smtClean="0"/>
              <a:t> </a:t>
            </a:r>
            <a:r>
              <a:rPr lang="en-US" altLang="id-ID" dirty="0" err="1" smtClean="0"/>
              <a:t>layanan</a:t>
            </a:r>
            <a:r>
              <a:rPr lang="id-ID" altLang="id-ID" dirty="0" smtClean="0"/>
              <a:t> pemerintah, dalam hal ini website untuk  </a:t>
            </a:r>
            <a:r>
              <a:rPr lang="en-US" altLang="id-ID" dirty="0" err="1" smtClean="0"/>
              <a:t>diseminasi</a:t>
            </a:r>
            <a:r>
              <a:rPr lang="en-US" altLang="id-ID" dirty="0" smtClean="0"/>
              <a:t> </a:t>
            </a:r>
            <a:r>
              <a:rPr lang="id-ID" altLang="id-ID" dirty="0" smtClean="0"/>
              <a:t>informasi kesehatan. </a:t>
            </a:r>
          </a:p>
          <a:p>
            <a:pPr marL="301625" indent="-301625" eaLnBrk="1" hangingPunct="1">
              <a:lnSpc>
                <a:spcPct val="100000"/>
              </a:lnSpc>
              <a:spcBef>
                <a:spcPts val="800"/>
              </a:spcBef>
              <a:spcAft>
                <a:spcPct val="0"/>
              </a:spcAft>
              <a:buSzPct val="45000"/>
              <a:buFont typeface="Wingdings" pitchFamily="2" charset="2"/>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pPr>
            <a:endParaRPr lang="id-ID" altLang="id-ID" dirty="0" smtClean="0"/>
          </a:p>
        </p:txBody>
      </p:sp>
      <p:sp>
        <p:nvSpPr>
          <p:cNvPr id="6147" name="Rectangle 2"/>
          <p:cNvSpPr>
            <a:spLocks noChangeArrowheads="1"/>
          </p:cNvSpPr>
          <p:nvPr/>
        </p:nvSpPr>
        <p:spPr bwMode="auto">
          <a:xfrm>
            <a:off x="611560" y="1588"/>
            <a:ext cx="8532440" cy="639762"/>
          </a:xfrm>
          <a:prstGeom prst="rect">
            <a:avLst/>
          </a:prstGeom>
          <a:solidFill>
            <a:srgbClr val="4F81BD"/>
          </a:solidFill>
          <a:ln w="25560" cap="sq">
            <a:solidFill>
              <a:srgbClr val="3A5F8B"/>
            </a:solidFill>
            <a:round/>
            <a:headEnd/>
            <a:tailEnd/>
          </a:ln>
        </p:spPr>
        <p:txBody>
          <a:bodyPr lIns="90000" tIns="7308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9pPr>
          </a:lstStyle>
          <a:p>
            <a:pPr algn="ctr" eaLnBrk="1" hangingPunct="1">
              <a:lnSpc>
                <a:spcPct val="97000"/>
              </a:lnSpc>
              <a:buSzPct val="100000"/>
            </a:pPr>
            <a:r>
              <a:rPr lang="en-US" altLang="id-ID" sz="3200" b="1" dirty="0" smtClean="0">
                <a:latin typeface="Trebuchet MS" pitchFamily="34" charset="0"/>
                <a:ea typeface="Arial Unicode MS" pitchFamily="34" charset="-128"/>
                <a:cs typeface="Arial Unicode MS" pitchFamily="34" charset="-128"/>
              </a:rPr>
              <a:t>WEBSITE</a:t>
            </a:r>
            <a:endParaRPr lang="en-US" altLang="id-ID" sz="3200" b="1" dirty="0">
              <a:latin typeface="Trebuchet MS" pitchFamily="34" charset="0"/>
              <a:ea typeface="Arial Unicode MS" pitchFamily="34" charset="-128"/>
              <a:cs typeface="Arial Unicode MS" pitchFamily="34" charset="-128"/>
            </a:endParaRPr>
          </a:p>
        </p:txBody>
      </p:sp>
    </p:spTree>
    <p:extLst>
      <p:ext uri="{BB962C8B-B14F-4D97-AF65-F5344CB8AC3E}">
        <p14:creationId xmlns:p14="http://schemas.microsoft.com/office/powerpoint/2010/main" xmlns="" val="36022664"/>
      </p:ext>
    </p:extLst>
  </p:cSld>
  <p:clrMapOvr>
    <a:masterClrMapping/>
  </p:clrMapOvr>
  <p:transition spd="med">
    <p:checke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Statistik</a:t>
            </a:r>
            <a:r>
              <a:rPr lang="en-US" dirty="0" smtClean="0"/>
              <a:t> </a:t>
            </a:r>
            <a:r>
              <a:rPr lang="en-US" dirty="0" err="1" smtClean="0"/>
              <a:t>Nama</a:t>
            </a:r>
            <a:r>
              <a:rPr lang="en-US" dirty="0" smtClean="0"/>
              <a:t> Domain .</a:t>
            </a:r>
            <a:r>
              <a:rPr lang="en-US" dirty="0" err="1" smtClean="0"/>
              <a:t>go.id</a:t>
            </a:r>
            <a:r>
              <a:rPr lang="en-US" dirty="0" smtClean="0"/>
              <a:t> 2014</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xmlns="" val="1506802286"/>
              </p:ext>
            </p:extLst>
          </p:nvPr>
        </p:nvGraphicFramePr>
        <p:xfrm>
          <a:off x="900113" y="1426028"/>
          <a:ext cx="7345362" cy="39322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xmlns="" val="589201729"/>
              </p:ext>
            </p:extLst>
          </p:nvPr>
        </p:nvGraphicFramePr>
        <p:xfrm>
          <a:off x="900112" y="5306320"/>
          <a:ext cx="7272287" cy="1473200"/>
        </p:xfrm>
        <a:graphic>
          <a:graphicData uri="http://schemas.openxmlformats.org/presentationml/2006/ole">
            <p:oleObj spid="_x0000_s3101" name="Document" r:id="rId4" imgW="6781550" imgH="1473146" progId="Word.Document.12">
              <p:embed/>
            </p:oleObj>
          </a:graphicData>
        </a:graphic>
      </p:graphicFrame>
    </p:spTree>
    <p:extLst>
      <p:ext uri="{BB962C8B-B14F-4D97-AF65-F5344CB8AC3E}">
        <p14:creationId xmlns:p14="http://schemas.microsoft.com/office/powerpoint/2010/main" xmlns="" val="1270615637"/>
      </p:ext>
    </p:extLst>
  </p:cSld>
  <p:clrMapOvr>
    <a:masterClrMapping/>
  </p:clrMapOvr>
  <p:transition spd="slow">
    <p:wipe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Grp="1" noChangeArrowheads="1"/>
          </p:cNvSpPr>
          <p:nvPr>
            <p:ph type="body"/>
          </p:nvPr>
        </p:nvSpPr>
        <p:spPr>
          <a:xfrm>
            <a:off x="746646" y="1438250"/>
            <a:ext cx="7497762" cy="3790950"/>
          </a:xfrm>
        </p:spPr>
        <p:txBody>
          <a:bodyPr lIns="90000" tIns="46800" rIns="90000" bIns="46800" anchor="t">
            <a:normAutofit lnSpcReduction="10000"/>
          </a:bodyPr>
          <a:lstStyle/>
          <a:p>
            <a:pPr marL="473075" indent="-473075" algn="l" eaLnBrk="1" hangingPunct="1">
              <a:lnSpc>
                <a:spcPct val="100000"/>
              </a:lnSpc>
              <a:spcBef>
                <a:spcPts val="800"/>
              </a:spcBef>
              <a:buFont typeface="Wingdings" pitchFamily="2" charset="2"/>
              <a:buChar char="Ø"/>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pPr>
            <a:r>
              <a:rPr lang="en-US" sz="2000" b="0" dirty="0" err="1" smtClean="0">
                <a:solidFill>
                  <a:srgbClr val="000000"/>
                </a:solidFill>
                <a:latin typeface="Trebuchet MS" pitchFamily="34" charset="0"/>
                <a:ea typeface="+mj-ea"/>
              </a:rPr>
              <a:t>Menggunakan</a:t>
            </a:r>
            <a:r>
              <a:rPr lang="en-US" sz="2000" b="0" dirty="0" smtClean="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nama</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resmi</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nama</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daerah</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bersangkutan</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atau</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singkatannya</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diikuti</a:t>
            </a:r>
            <a:r>
              <a:rPr lang="en-US" sz="2000" b="0" dirty="0">
                <a:solidFill>
                  <a:srgbClr val="000000"/>
                </a:solidFill>
                <a:latin typeface="Trebuchet MS" pitchFamily="34" charset="0"/>
                <a:ea typeface="+mj-ea"/>
              </a:rPr>
              <a:t> </a:t>
            </a:r>
            <a:r>
              <a:rPr lang="en-US" sz="2000" b="0" dirty="0" err="1" smtClean="0">
                <a:solidFill>
                  <a:srgbClr val="000000"/>
                </a:solidFill>
                <a:latin typeface="Trebuchet MS" pitchFamily="34" charset="0"/>
                <a:ea typeface="+mj-ea"/>
              </a:rPr>
              <a:t>singkatan</a:t>
            </a:r>
            <a:r>
              <a:rPr lang="en-US" sz="2000" dirty="0" smtClean="0">
                <a:solidFill>
                  <a:srgbClr val="000000"/>
                </a:solidFill>
                <a:latin typeface="Trebuchet MS" pitchFamily="34" charset="0"/>
              </a:rPr>
              <a:t> </a:t>
            </a:r>
            <a:r>
              <a:rPr lang="en-US" sz="2000" b="0" dirty="0" err="1" smtClean="0">
                <a:solidFill>
                  <a:srgbClr val="000000"/>
                </a:solidFill>
                <a:latin typeface="Trebuchet MS" pitchFamily="34" charset="0"/>
                <a:ea typeface="+mj-ea"/>
              </a:rPr>
              <a:t>nama</a:t>
            </a:r>
            <a:r>
              <a:rPr lang="en-US" sz="2000" b="0" dirty="0" smtClean="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kepemerintahan</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daerah</a:t>
            </a:r>
            <a:r>
              <a:rPr lang="en-US" sz="2000" b="0" dirty="0">
                <a:solidFill>
                  <a:srgbClr val="000000"/>
                </a:solidFill>
                <a:latin typeface="Trebuchet MS" pitchFamily="34" charset="0"/>
                <a:ea typeface="+mj-ea"/>
              </a:rPr>
              <a:t>. </a:t>
            </a:r>
            <a:endParaRPr lang="en-US" sz="2000" b="0" dirty="0" smtClean="0">
              <a:solidFill>
                <a:srgbClr val="000000"/>
              </a:solidFill>
              <a:latin typeface="Trebuchet MS" pitchFamily="34" charset="0"/>
              <a:ea typeface="+mj-ea"/>
            </a:endParaRPr>
          </a:p>
          <a:p>
            <a:pPr marL="473075" indent="-473075" algn="l" eaLnBrk="1" hangingPunct="1">
              <a:lnSpc>
                <a:spcPct val="100000"/>
              </a:lnSpc>
              <a:spcBef>
                <a:spcPts val="800"/>
              </a:spcBef>
              <a:buFont typeface="Wingdings" pitchFamily="2" charset="2"/>
              <a:buChar char="Ø"/>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pPr>
            <a:r>
              <a:rPr lang="en-US" sz="2000" b="0" dirty="0" err="1" smtClean="0">
                <a:solidFill>
                  <a:srgbClr val="000000"/>
                </a:solidFill>
                <a:latin typeface="Trebuchet MS" pitchFamily="34" charset="0"/>
                <a:ea typeface="+mj-ea"/>
              </a:rPr>
              <a:t>Untuk</a:t>
            </a:r>
            <a:r>
              <a:rPr lang="en-US" sz="2000" b="0" dirty="0" smtClean="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Pemerintah</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Provini</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singkatan</a:t>
            </a:r>
            <a:r>
              <a:rPr lang="en-US" sz="2000" b="0" dirty="0">
                <a:solidFill>
                  <a:srgbClr val="000000"/>
                </a:solidFill>
                <a:latin typeface="Trebuchet MS" pitchFamily="34" charset="0"/>
                <a:ea typeface="+mj-ea"/>
              </a:rPr>
              <a:t> yang </a:t>
            </a:r>
            <a:r>
              <a:rPr lang="en-US" sz="2000" b="0" dirty="0" err="1">
                <a:solidFill>
                  <a:srgbClr val="000000"/>
                </a:solidFill>
                <a:latin typeface="Trebuchet MS" pitchFamily="34" charset="0"/>
                <a:ea typeface="+mj-ea"/>
              </a:rPr>
              <a:t>digunakan</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adalah</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prov</a:t>
            </a:r>
            <a:r>
              <a:rPr lang="en-US" sz="2000" b="0" dirty="0">
                <a:solidFill>
                  <a:srgbClr val="000000"/>
                </a:solidFill>
                <a:latin typeface="Trebuchet MS" pitchFamily="34" charset="0"/>
                <a:ea typeface="+mj-ea"/>
              </a:rPr>
              <a:t>’,</a:t>
            </a:r>
          </a:p>
          <a:p>
            <a:pPr marL="473075" indent="-473075" algn="l" eaLnBrk="1" hangingPunct="1">
              <a:lnSpc>
                <a:spcPct val="100000"/>
              </a:lnSpc>
              <a:spcBef>
                <a:spcPts val="800"/>
              </a:spcBef>
              <a:buFont typeface="Wingdings" pitchFamily="2" charset="2"/>
              <a:buChar char="Ø"/>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pPr>
            <a:r>
              <a:rPr lang="en-US" sz="2000" b="0" dirty="0" err="1">
                <a:solidFill>
                  <a:srgbClr val="000000"/>
                </a:solidFill>
                <a:latin typeface="Trebuchet MS" pitchFamily="34" charset="0"/>
                <a:ea typeface="+mj-ea"/>
              </a:rPr>
              <a:t>Pemerintah</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Kabupaten</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singkatannya</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adalah</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kab</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Pemerintah</a:t>
            </a:r>
            <a:r>
              <a:rPr lang="en-US" sz="2000" b="0" dirty="0">
                <a:solidFill>
                  <a:srgbClr val="000000"/>
                </a:solidFill>
                <a:latin typeface="Trebuchet MS" pitchFamily="34" charset="0"/>
                <a:ea typeface="+mj-ea"/>
              </a:rPr>
              <a:t> Kota </a:t>
            </a:r>
            <a:r>
              <a:rPr lang="en-US" sz="2000" b="0" dirty="0" err="1">
                <a:solidFill>
                  <a:srgbClr val="000000"/>
                </a:solidFill>
                <a:latin typeface="Trebuchet MS" pitchFamily="34" charset="0"/>
                <a:ea typeface="+mj-ea"/>
              </a:rPr>
              <a:t>singkatannya</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adalah</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kota</a:t>
            </a:r>
            <a:r>
              <a:rPr lang="en-US" sz="2000" b="0" dirty="0">
                <a:solidFill>
                  <a:srgbClr val="000000"/>
                </a:solidFill>
                <a:latin typeface="Trebuchet MS" pitchFamily="34" charset="0"/>
                <a:ea typeface="+mj-ea"/>
              </a:rPr>
              <a:t>’. </a:t>
            </a:r>
          </a:p>
          <a:p>
            <a:pPr marL="719138" indent="-269875" algn="l" eaLnBrk="1" hangingPunct="1">
              <a:lnSpc>
                <a:spcPct val="100000"/>
              </a:lnSpc>
              <a:spcBef>
                <a:spcPts val="800"/>
              </a:spcBef>
              <a:buFont typeface="Arial" charset="0"/>
              <a:buChar char="•"/>
              <a:tabLst>
                <a:tab pos="719138"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pPr>
            <a:r>
              <a:rPr lang="en-US" sz="2000" b="0" dirty="0" err="1">
                <a:solidFill>
                  <a:srgbClr val="000000"/>
                </a:solidFill>
                <a:latin typeface="Trebuchet MS" pitchFamily="34" charset="0"/>
                <a:ea typeface="+mj-ea"/>
              </a:rPr>
              <a:t>Sebagai</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contoh</a:t>
            </a:r>
            <a:r>
              <a:rPr lang="en-US" sz="2000" b="0" dirty="0">
                <a:solidFill>
                  <a:srgbClr val="000000"/>
                </a:solidFill>
                <a:latin typeface="Trebuchet MS" pitchFamily="34" charset="0"/>
                <a:ea typeface="+mj-ea"/>
              </a:rPr>
              <a:t> : </a:t>
            </a:r>
            <a:r>
              <a:rPr lang="en-US" sz="2000" b="0" dirty="0" err="1">
                <a:solidFill>
                  <a:srgbClr val="000000"/>
                </a:solidFill>
                <a:latin typeface="Trebuchet MS" pitchFamily="34" charset="0"/>
                <a:ea typeface="+mj-ea"/>
              </a:rPr>
              <a:t>Nama</a:t>
            </a:r>
            <a:r>
              <a:rPr lang="en-US" sz="2000" b="0" dirty="0">
                <a:solidFill>
                  <a:srgbClr val="000000"/>
                </a:solidFill>
                <a:latin typeface="Trebuchet MS" pitchFamily="34" charset="0"/>
                <a:ea typeface="+mj-ea"/>
              </a:rPr>
              <a:t> website </a:t>
            </a:r>
            <a:r>
              <a:rPr lang="en-US" sz="2000" b="0" dirty="0" err="1">
                <a:solidFill>
                  <a:srgbClr val="000000"/>
                </a:solidFill>
                <a:latin typeface="Trebuchet MS" pitchFamily="34" charset="0"/>
                <a:ea typeface="+mj-ea"/>
              </a:rPr>
              <a:t>Pemda</a:t>
            </a:r>
            <a:r>
              <a:rPr lang="en-US" sz="2000" b="0" dirty="0">
                <a:solidFill>
                  <a:srgbClr val="000000"/>
                </a:solidFill>
                <a:latin typeface="Trebuchet MS" pitchFamily="34" charset="0"/>
                <a:ea typeface="+mj-ea"/>
              </a:rPr>
              <a:t> DIY </a:t>
            </a:r>
            <a:r>
              <a:rPr lang="en-US" sz="2000" b="0" dirty="0" err="1">
                <a:solidFill>
                  <a:srgbClr val="000000"/>
                </a:solidFill>
                <a:latin typeface="Trebuchet MS" pitchFamily="34" charset="0"/>
                <a:ea typeface="+mj-ea"/>
              </a:rPr>
              <a:t>adalah</a:t>
            </a:r>
            <a:r>
              <a:rPr lang="en-US" sz="2000" b="0" dirty="0">
                <a:solidFill>
                  <a:srgbClr val="000000"/>
                </a:solidFill>
                <a:latin typeface="Trebuchet MS" pitchFamily="34" charset="0"/>
                <a:ea typeface="+mj-ea"/>
              </a:rPr>
              <a:t> </a:t>
            </a:r>
            <a:r>
              <a:rPr lang="en-US" sz="2000" b="0" dirty="0">
                <a:solidFill>
                  <a:srgbClr val="FF0000"/>
                </a:solidFill>
                <a:latin typeface="Trebuchet MS" pitchFamily="34" charset="0"/>
                <a:ea typeface="+mj-ea"/>
              </a:rPr>
              <a:t>http://jogjaprov.go.id</a:t>
            </a:r>
          </a:p>
          <a:p>
            <a:pPr marL="719138" indent="-269875" algn="l" eaLnBrk="1" hangingPunct="1">
              <a:lnSpc>
                <a:spcPct val="100000"/>
              </a:lnSpc>
              <a:spcBef>
                <a:spcPts val="800"/>
              </a:spcBef>
              <a:buFont typeface="Arial" charset="0"/>
              <a:buChar char="•"/>
              <a:tabLst>
                <a:tab pos="719138"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Lst>
              <a:defRPr/>
            </a:pPr>
            <a:r>
              <a:rPr lang="en-US" sz="2000" b="0" dirty="0" err="1">
                <a:solidFill>
                  <a:srgbClr val="000000"/>
                </a:solidFill>
                <a:latin typeface="Trebuchet MS" pitchFamily="34" charset="0"/>
                <a:ea typeface="+mj-ea"/>
              </a:rPr>
              <a:t>Untuk</a:t>
            </a:r>
            <a:r>
              <a:rPr lang="en-US" sz="2000" b="0" dirty="0">
                <a:solidFill>
                  <a:srgbClr val="000000"/>
                </a:solidFill>
                <a:latin typeface="Trebuchet MS" pitchFamily="34" charset="0"/>
                <a:ea typeface="+mj-ea"/>
              </a:rPr>
              <a:t> website </a:t>
            </a:r>
            <a:r>
              <a:rPr lang="en-US" sz="2000" b="0" dirty="0" err="1">
                <a:solidFill>
                  <a:srgbClr val="000000"/>
                </a:solidFill>
                <a:latin typeface="Trebuchet MS" pitchFamily="34" charset="0"/>
                <a:ea typeface="+mj-ea"/>
              </a:rPr>
              <a:t>informasi</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publik</a:t>
            </a:r>
            <a:r>
              <a:rPr lang="en-US" sz="2000" b="0" dirty="0">
                <a:solidFill>
                  <a:srgbClr val="000000"/>
                </a:solidFill>
                <a:latin typeface="Trebuchet MS" pitchFamily="34" charset="0"/>
                <a:ea typeface="+mj-ea"/>
              </a:rPr>
              <a:t> </a:t>
            </a:r>
            <a:r>
              <a:rPr lang="en-US" sz="2000" b="0" dirty="0" err="1">
                <a:solidFill>
                  <a:srgbClr val="000000"/>
                </a:solidFill>
                <a:latin typeface="Trebuchet MS" pitchFamily="34" charset="0"/>
                <a:ea typeface="+mj-ea"/>
              </a:rPr>
              <a:t>misalnya</a:t>
            </a:r>
            <a:r>
              <a:rPr lang="en-US" sz="2000" b="0" dirty="0">
                <a:solidFill>
                  <a:srgbClr val="000000"/>
                </a:solidFill>
                <a:latin typeface="Trebuchet MS" pitchFamily="34" charset="0"/>
                <a:ea typeface="+mj-ea"/>
              </a:rPr>
              <a:t> : </a:t>
            </a:r>
            <a:r>
              <a:rPr lang="en-US" sz="2000" b="0" dirty="0">
                <a:solidFill>
                  <a:srgbClr val="FF0000"/>
                </a:solidFill>
                <a:latin typeface="Trebuchet MS" pitchFamily="34" charset="0"/>
                <a:ea typeface="+mj-ea"/>
              </a:rPr>
              <a:t>http://informasipublik.jogjaprov.go.id/</a:t>
            </a:r>
          </a:p>
        </p:txBody>
      </p:sp>
      <p:sp>
        <p:nvSpPr>
          <p:cNvPr id="28675" name="Text Box 2"/>
          <p:cNvSpPr txBox="1">
            <a:spLocks noChangeArrowheads="1"/>
          </p:cNvSpPr>
          <p:nvPr/>
        </p:nvSpPr>
        <p:spPr bwMode="auto">
          <a:xfrm>
            <a:off x="457200" y="4846638"/>
            <a:ext cx="8228013" cy="1463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pPr>
              <a:lnSpc>
                <a:spcPct val="97000"/>
              </a:lnSpc>
              <a:buClr>
                <a:srgbClr val="000000"/>
              </a:buClr>
              <a:buSzPct val="100000"/>
              <a:buFont typeface="Times New Roman" pitchFamily="18" charset="0"/>
              <a:buNone/>
            </a:pPr>
            <a:endParaRPr lang="id-ID" altLang="id-ID"/>
          </a:p>
        </p:txBody>
      </p:sp>
      <p:sp>
        <p:nvSpPr>
          <p:cNvPr id="28677" name="Text Box 4"/>
          <p:cNvSpPr txBox="1">
            <a:spLocks noChangeArrowheads="1"/>
          </p:cNvSpPr>
          <p:nvPr/>
        </p:nvSpPr>
        <p:spPr bwMode="auto">
          <a:xfrm>
            <a:off x="742453" y="567085"/>
            <a:ext cx="7573963"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900">
                <a:solidFill>
                  <a:srgbClr val="000000"/>
                </a:solidFill>
                <a:latin typeface="Arial" pitchFamily="34" charset="0"/>
                <a:ea typeface="Arial Unicode MS" pitchFamily="34" charset="-128"/>
                <a:cs typeface="Arial Unicode MS"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500">
                <a:solidFill>
                  <a:srgbClr val="000000"/>
                </a:solidFill>
                <a:latin typeface="Arial" pitchFamily="34" charset="0"/>
                <a:ea typeface="Arial Unicode MS" pitchFamily="34" charset="-128"/>
                <a:cs typeface="Arial Unicode MS"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rgbClr val="000000"/>
                </a:solidFill>
                <a:latin typeface="Arial" pitchFamily="34" charset="0"/>
                <a:ea typeface="Arial Unicode MS" pitchFamily="34" charset="-128"/>
                <a:cs typeface="Arial Unicode MS"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000000"/>
                </a:solidFill>
                <a:latin typeface="Arial" pitchFamily="34" charset="0"/>
                <a:ea typeface="Arial Unicode MS" pitchFamily="34" charset="-128"/>
                <a:cs typeface="Arial Unicode MS"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000000"/>
                </a:solidFill>
                <a:latin typeface="Arial" pitchFamily="34" charset="0"/>
                <a:ea typeface="Arial Unicode MS" pitchFamily="34" charset="-128"/>
                <a:cs typeface="Arial Unicode MS" pitchFamily="34" charset="-128"/>
              </a:defRPr>
            </a:lvl5pPr>
            <a:lvl6pPr eaLnBrk="0">
              <a:buFont typeface="Times New Roman" pitchFamily="18"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000000"/>
                </a:solidFill>
                <a:latin typeface="Arial" pitchFamily="34" charset="0"/>
                <a:ea typeface="Arial Unicode MS" pitchFamily="34" charset="-128"/>
                <a:cs typeface="Arial Unicode MS" pitchFamily="34" charset="-128"/>
              </a:defRPr>
            </a:lvl6pPr>
            <a:lvl7pPr eaLnBrk="0">
              <a:buFont typeface="Times New Roman" pitchFamily="18"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000000"/>
                </a:solidFill>
                <a:latin typeface="Arial" pitchFamily="34" charset="0"/>
                <a:ea typeface="Arial Unicode MS" pitchFamily="34" charset="-128"/>
                <a:cs typeface="Arial Unicode MS" pitchFamily="34" charset="-128"/>
              </a:defRPr>
            </a:lvl7pPr>
            <a:lvl8pPr eaLnBrk="0">
              <a:buFont typeface="Times New Roman" pitchFamily="18"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000000"/>
                </a:solidFill>
                <a:latin typeface="Arial" pitchFamily="34" charset="0"/>
                <a:ea typeface="Arial Unicode MS" pitchFamily="34" charset="-128"/>
                <a:cs typeface="Arial Unicode MS" pitchFamily="34" charset="-128"/>
              </a:defRPr>
            </a:lvl8pPr>
            <a:lvl9pPr eaLnBrk="0">
              <a:buFont typeface="Times New Roman" pitchFamily="18"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000000"/>
                </a:solidFill>
                <a:latin typeface="Arial" pitchFamily="34" charset="0"/>
                <a:ea typeface="Arial Unicode MS" pitchFamily="34" charset="-128"/>
                <a:cs typeface="Arial Unicode MS" pitchFamily="34" charset="-128"/>
              </a:defRPr>
            </a:lvl9pPr>
          </a:lstStyle>
          <a:p>
            <a:pPr>
              <a:lnSpc>
                <a:spcPct val="97000"/>
              </a:lnSpc>
              <a:buSzPct val="100000"/>
            </a:pPr>
            <a:r>
              <a:rPr lang="en-US" altLang="id-ID" sz="3200" dirty="0" err="1">
                <a:latin typeface="Trebuchet MS" pitchFamily="34" charset="0"/>
                <a:cs typeface="Angsana New" pitchFamily="18" charset="-34"/>
              </a:rPr>
              <a:t>Menentukan</a:t>
            </a:r>
            <a:r>
              <a:rPr lang="en-US" altLang="id-ID" sz="3200" dirty="0">
                <a:latin typeface="Trebuchet MS" pitchFamily="34" charset="0"/>
                <a:cs typeface="Angsana New" pitchFamily="18" charset="-34"/>
              </a:rPr>
              <a:t> </a:t>
            </a:r>
            <a:r>
              <a:rPr lang="en-US" altLang="id-ID" sz="3200" dirty="0" err="1">
                <a:latin typeface="Trebuchet MS" pitchFamily="34" charset="0"/>
                <a:cs typeface="Angsana New" pitchFamily="18" charset="-34"/>
              </a:rPr>
              <a:t>Nama</a:t>
            </a:r>
            <a:r>
              <a:rPr lang="en-US" altLang="id-ID" sz="3200" dirty="0">
                <a:latin typeface="Trebuchet MS" pitchFamily="34" charset="0"/>
                <a:cs typeface="Angsana New" pitchFamily="18" charset="-34"/>
              </a:rPr>
              <a:t> Domain</a:t>
            </a:r>
          </a:p>
        </p:txBody>
      </p:sp>
    </p:spTree>
    <p:extLst>
      <p:ext uri="{BB962C8B-B14F-4D97-AF65-F5344CB8AC3E}">
        <p14:creationId xmlns:p14="http://schemas.microsoft.com/office/powerpoint/2010/main" xmlns="" val="3848538596"/>
      </p:ext>
    </p:extLst>
  </p:cSld>
  <p:clrMapOvr>
    <a:masterClrMapping/>
  </p:clrMapOvr>
  <p:transition spd="med">
    <p:checke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smtClean="0"/>
              <a:t>Pengelolaan</a:t>
            </a:r>
            <a:r>
              <a:rPr lang="en-US" b="1" dirty="0" smtClean="0"/>
              <a:t> Web</a:t>
            </a:r>
            <a:r>
              <a:rPr lang="en-US" dirty="0" smtClean="0"/>
              <a:t/>
            </a:r>
            <a:br>
              <a:rPr lang="en-US" dirty="0" smtClean="0"/>
            </a:br>
            <a:endParaRPr lang="en-US" dirty="0"/>
          </a:p>
        </p:txBody>
      </p:sp>
      <p:sp>
        <p:nvSpPr>
          <p:cNvPr id="3" name="Content Placeholder 2"/>
          <p:cNvSpPr>
            <a:spLocks noGrp="1"/>
          </p:cNvSpPr>
          <p:nvPr>
            <p:ph idx="1"/>
          </p:nvPr>
        </p:nvSpPr>
        <p:spPr>
          <a:xfrm>
            <a:off x="762000" y="908720"/>
            <a:ext cx="8077200" cy="4297363"/>
          </a:xfrm>
        </p:spPr>
        <p:txBody>
          <a:bodyPr/>
          <a:lstStyle/>
          <a:p>
            <a:r>
              <a:rPr lang="en-US" sz="2000" b="1" dirty="0" err="1" smtClean="0">
                <a:solidFill>
                  <a:srgbClr val="527AB9"/>
                </a:solidFill>
              </a:rPr>
              <a:t>Masalah</a:t>
            </a:r>
            <a:r>
              <a:rPr lang="en-US" sz="2000" b="1" dirty="0" smtClean="0">
                <a:solidFill>
                  <a:srgbClr val="527AB9"/>
                </a:solidFill>
              </a:rPr>
              <a:t>?</a:t>
            </a:r>
          </a:p>
          <a:p>
            <a:pPr>
              <a:buFontTx/>
              <a:buChar char="-"/>
            </a:pPr>
            <a:r>
              <a:rPr lang="en-US" sz="2000" dirty="0" smtClean="0"/>
              <a:t>Support </a:t>
            </a:r>
            <a:r>
              <a:rPr lang="en-US" sz="2000" dirty="0" err="1" smtClean="0"/>
              <a:t>pimpinan</a:t>
            </a:r>
            <a:endParaRPr lang="en-US" sz="2000" dirty="0" smtClean="0"/>
          </a:p>
          <a:p>
            <a:pPr>
              <a:buFontTx/>
              <a:buChar char="-"/>
            </a:pPr>
            <a:r>
              <a:rPr lang="en-US" sz="2000" dirty="0" smtClean="0"/>
              <a:t>Support </a:t>
            </a:r>
            <a:r>
              <a:rPr lang="en-US" sz="2000" dirty="0" err="1" smtClean="0"/>
              <a:t>tim</a:t>
            </a:r>
            <a:r>
              <a:rPr lang="en-US" sz="2000" dirty="0" smtClean="0"/>
              <a:t>/</a:t>
            </a:r>
            <a:r>
              <a:rPr lang="en-US" sz="2000" dirty="0" err="1" smtClean="0"/>
              <a:t>kontribusi</a:t>
            </a:r>
            <a:r>
              <a:rPr lang="en-US" sz="2000" dirty="0" smtClean="0"/>
              <a:t> </a:t>
            </a:r>
            <a:r>
              <a:rPr lang="en-US" sz="2000" dirty="0" err="1" smtClean="0"/>
              <a:t>konten</a:t>
            </a:r>
            <a:endParaRPr lang="en-US" sz="2000" dirty="0" smtClean="0"/>
          </a:p>
          <a:p>
            <a:pPr>
              <a:buFontTx/>
              <a:buChar char="-"/>
            </a:pPr>
            <a:r>
              <a:rPr lang="en-US" sz="2000" dirty="0" smtClean="0"/>
              <a:t>Sense of belonging</a:t>
            </a:r>
          </a:p>
          <a:p>
            <a:pPr>
              <a:buFontTx/>
              <a:buChar char="-"/>
            </a:pPr>
            <a:r>
              <a:rPr lang="en-US" sz="2000" dirty="0" err="1" smtClean="0"/>
              <a:t>Tidak</a:t>
            </a:r>
            <a:r>
              <a:rPr lang="en-US" sz="2000" dirty="0" smtClean="0"/>
              <a:t> </a:t>
            </a:r>
            <a:r>
              <a:rPr lang="en-US" sz="2000" dirty="0" err="1" smtClean="0"/>
              <a:t>menjadi</a:t>
            </a:r>
            <a:r>
              <a:rPr lang="en-US" sz="2000" dirty="0" smtClean="0"/>
              <a:t> </a:t>
            </a:r>
            <a:r>
              <a:rPr lang="en-US" sz="2000" dirty="0" err="1" smtClean="0"/>
              <a:t>prioritas</a:t>
            </a:r>
            <a:r>
              <a:rPr lang="en-US" sz="2000" dirty="0" smtClean="0"/>
              <a:t>/</a:t>
            </a:r>
            <a:r>
              <a:rPr lang="en-US" sz="2000" dirty="0" err="1" smtClean="0"/>
              <a:t>tidak</a:t>
            </a:r>
            <a:r>
              <a:rPr lang="en-US" sz="2000" dirty="0" smtClean="0"/>
              <a:t> </a:t>
            </a:r>
            <a:r>
              <a:rPr lang="en-US" sz="2000" dirty="0" err="1" smtClean="0"/>
              <a:t>fokus</a:t>
            </a:r>
            <a:endParaRPr lang="en-US" sz="2000" dirty="0" smtClean="0"/>
          </a:p>
          <a:p>
            <a:pPr>
              <a:buFontTx/>
              <a:buChar char="-"/>
            </a:pPr>
            <a:endParaRPr lang="en-US" b="1" dirty="0"/>
          </a:p>
        </p:txBody>
      </p:sp>
      <p:sp>
        <p:nvSpPr>
          <p:cNvPr id="4" name="Content Placeholder 2"/>
          <p:cNvSpPr txBox="1">
            <a:spLocks/>
          </p:cNvSpPr>
          <p:nvPr/>
        </p:nvSpPr>
        <p:spPr>
          <a:xfrm>
            <a:off x="762000" y="2996952"/>
            <a:ext cx="8077200" cy="42973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b="1" dirty="0" err="1" smtClean="0">
                <a:solidFill>
                  <a:srgbClr val="0070C0"/>
                </a:solidFill>
              </a:rPr>
              <a:t>Tantangan</a:t>
            </a:r>
            <a:r>
              <a:rPr lang="en-US" sz="2000" b="1" dirty="0" smtClean="0">
                <a:solidFill>
                  <a:srgbClr val="0070C0"/>
                </a:solidFill>
              </a:rPr>
              <a:t>?</a:t>
            </a:r>
          </a:p>
          <a:p>
            <a:pPr>
              <a:buFontTx/>
              <a:buChar char="-"/>
            </a:pPr>
            <a:r>
              <a:rPr lang="en-US" sz="2000" dirty="0" err="1" smtClean="0"/>
              <a:t>Kerja</a:t>
            </a:r>
            <a:r>
              <a:rPr lang="en-US" sz="2000" dirty="0" smtClean="0"/>
              <a:t> </a:t>
            </a:r>
            <a:r>
              <a:rPr lang="en-US" sz="2000" dirty="0" err="1" smtClean="0"/>
              <a:t>sama</a:t>
            </a:r>
            <a:r>
              <a:rPr lang="en-US" sz="2000" dirty="0" smtClean="0"/>
              <a:t> </a:t>
            </a:r>
            <a:r>
              <a:rPr lang="en-US" sz="2000" dirty="0" err="1" smtClean="0"/>
              <a:t>tim</a:t>
            </a:r>
            <a:r>
              <a:rPr lang="en-US" sz="2000" dirty="0" smtClean="0"/>
              <a:t> yang solid</a:t>
            </a:r>
          </a:p>
          <a:p>
            <a:pPr>
              <a:buFontTx/>
              <a:buChar char="-"/>
            </a:pPr>
            <a:r>
              <a:rPr lang="en-US" sz="2000" dirty="0" smtClean="0"/>
              <a:t>Updating / </a:t>
            </a:r>
            <a:r>
              <a:rPr lang="en-US" sz="2000" dirty="0" err="1" smtClean="0"/>
              <a:t>pengkinian</a:t>
            </a:r>
            <a:r>
              <a:rPr lang="en-US" sz="2000" dirty="0" smtClean="0"/>
              <a:t> </a:t>
            </a:r>
            <a:r>
              <a:rPr lang="en-US" sz="2000" dirty="0" err="1" smtClean="0"/>
              <a:t>konten</a:t>
            </a:r>
            <a:r>
              <a:rPr lang="en-US" sz="2000" dirty="0" smtClean="0"/>
              <a:t> (</a:t>
            </a:r>
            <a:r>
              <a:rPr lang="en-US" sz="2000" dirty="0" err="1" smtClean="0"/>
              <a:t>dimana</a:t>
            </a:r>
            <a:r>
              <a:rPr lang="en-US" sz="2000" dirty="0" smtClean="0"/>
              <a:t> </a:t>
            </a:r>
            <a:r>
              <a:rPr lang="en-US" sz="2000" dirty="0" err="1" smtClean="0"/>
              <a:t>saja</a:t>
            </a:r>
            <a:r>
              <a:rPr lang="en-US" sz="2000" dirty="0" smtClean="0"/>
              <a:t> … </a:t>
            </a:r>
            <a:r>
              <a:rPr lang="en-US" sz="2000" dirty="0" err="1" smtClean="0"/>
              <a:t>kapan</a:t>
            </a:r>
            <a:r>
              <a:rPr lang="en-US" sz="2000" dirty="0" smtClean="0"/>
              <a:t> </a:t>
            </a:r>
            <a:r>
              <a:rPr lang="en-US" sz="2000" dirty="0" err="1" smtClean="0"/>
              <a:t>saja</a:t>
            </a:r>
            <a:r>
              <a:rPr lang="en-US" sz="2000" dirty="0" smtClean="0"/>
              <a:t>)</a:t>
            </a:r>
          </a:p>
          <a:p>
            <a:pPr>
              <a:buFontTx/>
              <a:buChar char="-"/>
            </a:pPr>
            <a:r>
              <a:rPr lang="en-US" sz="2000" dirty="0" smtClean="0"/>
              <a:t>Website </a:t>
            </a:r>
            <a:r>
              <a:rPr lang="en-US" sz="2000" dirty="0" err="1" smtClean="0"/>
              <a:t>favorit</a:t>
            </a:r>
            <a:r>
              <a:rPr lang="en-US" sz="2000" dirty="0" smtClean="0"/>
              <a:t> yang </a:t>
            </a:r>
            <a:r>
              <a:rPr lang="en-US" sz="2000" dirty="0" err="1" smtClean="0"/>
              <a:t>sll</a:t>
            </a:r>
            <a:r>
              <a:rPr lang="en-US" sz="2000" dirty="0" smtClean="0"/>
              <a:t> </a:t>
            </a:r>
            <a:r>
              <a:rPr lang="en-US" sz="2000" dirty="0" err="1" smtClean="0"/>
              <a:t>dicari</a:t>
            </a:r>
            <a:r>
              <a:rPr lang="en-US" sz="2000" dirty="0" smtClean="0"/>
              <a:t> </a:t>
            </a:r>
            <a:r>
              <a:rPr lang="en-US" sz="2000" dirty="0" err="1" smtClean="0"/>
              <a:t>krn</a:t>
            </a:r>
            <a:r>
              <a:rPr lang="en-US" sz="2000" dirty="0" smtClean="0"/>
              <a:t> </a:t>
            </a:r>
            <a:r>
              <a:rPr lang="en-US" sz="2000" dirty="0" err="1" smtClean="0"/>
              <a:t>kontennya</a:t>
            </a:r>
            <a:r>
              <a:rPr lang="en-US" sz="2000" dirty="0" smtClean="0"/>
              <a:t> </a:t>
            </a:r>
            <a:r>
              <a:rPr lang="en-US" sz="2000" dirty="0" err="1" smtClean="0"/>
              <a:t>penting</a:t>
            </a:r>
            <a:r>
              <a:rPr lang="en-US" sz="2000" dirty="0" smtClean="0"/>
              <a:t>, </a:t>
            </a:r>
            <a:r>
              <a:rPr lang="en-US" sz="2000" dirty="0" err="1" smtClean="0"/>
              <a:t>bagus</a:t>
            </a:r>
            <a:r>
              <a:rPr lang="en-US" sz="2000" dirty="0" smtClean="0"/>
              <a:t> </a:t>
            </a:r>
            <a:r>
              <a:rPr lang="en-US" sz="2000" dirty="0" err="1" smtClean="0"/>
              <a:t>dan</a:t>
            </a:r>
            <a:r>
              <a:rPr lang="en-US" sz="2000" dirty="0" smtClean="0"/>
              <a:t> </a:t>
            </a:r>
            <a:r>
              <a:rPr lang="en-US" sz="2000" dirty="0" err="1" smtClean="0"/>
              <a:t>menarik</a:t>
            </a:r>
            <a:endParaRPr lang="en-US" sz="2000" dirty="0" smtClean="0"/>
          </a:p>
          <a:p>
            <a:pPr>
              <a:buFontTx/>
              <a:buChar char="-"/>
            </a:pPr>
            <a:endParaRPr lang="en-US" b="1" dirty="0" smtClean="0"/>
          </a:p>
          <a:p>
            <a:pPr>
              <a:buFontTx/>
              <a:buChar char="-"/>
            </a:pPr>
            <a:endParaRPr lang="en-US" b="1" dirty="0" smtClean="0"/>
          </a:p>
          <a:p>
            <a:pPr>
              <a:buFontTx/>
              <a:buChar char="-"/>
            </a:pPr>
            <a:endParaRPr lang="en-US" b="1" dirty="0">
              <a:solidFill>
                <a:srgbClr val="0070C0"/>
              </a:solidFill>
            </a:endParaRPr>
          </a:p>
        </p:txBody>
      </p:sp>
      <p:sp>
        <p:nvSpPr>
          <p:cNvPr id="5" name="Content Placeholder 2"/>
          <p:cNvSpPr txBox="1">
            <a:spLocks/>
          </p:cNvSpPr>
          <p:nvPr/>
        </p:nvSpPr>
        <p:spPr>
          <a:xfrm>
            <a:off x="736848" y="4748261"/>
            <a:ext cx="8227640" cy="42973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b="1" dirty="0" smtClean="0">
                <a:solidFill>
                  <a:srgbClr val="0070C0"/>
                </a:solidFill>
              </a:rPr>
              <a:t>Hal-</a:t>
            </a:r>
            <a:r>
              <a:rPr lang="en-US" sz="2000" b="1" dirty="0" err="1" smtClean="0">
                <a:solidFill>
                  <a:srgbClr val="0070C0"/>
                </a:solidFill>
              </a:rPr>
              <a:t>hal</a:t>
            </a:r>
            <a:r>
              <a:rPr lang="en-US" sz="2000" b="1" dirty="0" smtClean="0">
                <a:solidFill>
                  <a:srgbClr val="0070C0"/>
                </a:solidFill>
              </a:rPr>
              <a:t> </a:t>
            </a:r>
            <a:r>
              <a:rPr lang="en-US" sz="2000" b="1" dirty="0" err="1" smtClean="0">
                <a:solidFill>
                  <a:srgbClr val="0070C0"/>
                </a:solidFill>
              </a:rPr>
              <a:t>positif</a:t>
            </a:r>
            <a:r>
              <a:rPr lang="en-US" sz="2000" b="1" dirty="0" smtClean="0">
                <a:solidFill>
                  <a:srgbClr val="0070C0"/>
                </a:solidFill>
              </a:rPr>
              <a:t> </a:t>
            </a:r>
            <a:r>
              <a:rPr lang="en-US" sz="2000" b="1" dirty="0" err="1" smtClean="0">
                <a:solidFill>
                  <a:srgbClr val="0070C0"/>
                </a:solidFill>
              </a:rPr>
              <a:t>dalam</a:t>
            </a:r>
            <a:r>
              <a:rPr lang="en-US" sz="2000" b="1" dirty="0" smtClean="0">
                <a:solidFill>
                  <a:srgbClr val="0070C0"/>
                </a:solidFill>
              </a:rPr>
              <a:t> </a:t>
            </a:r>
            <a:r>
              <a:rPr lang="en-US" sz="2000" b="1" dirty="0" err="1" smtClean="0">
                <a:solidFill>
                  <a:srgbClr val="0070C0"/>
                </a:solidFill>
              </a:rPr>
              <a:t>pengelolaan</a:t>
            </a:r>
            <a:r>
              <a:rPr lang="en-US" sz="2000" b="1" dirty="0" smtClean="0">
                <a:solidFill>
                  <a:srgbClr val="0070C0"/>
                </a:solidFill>
              </a:rPr>
              <a:t> web?</a:t>
            </a:r>
          </a:p>
          <a:p>
            <a:pPr>
              <a:buFontTx/>
              <a:buChar char="-"/>
            </a:pPr>
            <a:r>
              <a:rPr lang="en-US" sz="2000" dirty="0" err="1" smtClean="0"/>
              <a:t>Selalu</a:t>
            </a:r>
            <a:r>
              <a:rPr lang="en-US" sz="2000" dirty="0" smtClean="0"/>
              <a:t> </a:t>
            </a:r>
            <a:r>
              <a:rPr lang="en-US" sz="2000" dirty="0" err="1" smtClean="0"/>
              <a:t>terhubung</a:t>
            </a:r>
            <a:r>
              <a:rPr lang="en-US" sz="2000" dirty="0" smtClean="0"/>
              <a:t> </a:t>
            </a:r>
            <a:r>
              <a:rPr lang="en-US" sz="2000" dirty="0" err="1" smtClean="0"/>
              <a:t>dgn</a:t>
            </a:r>
            <a:r>
              <a:rPr lang="en-US" sz="2000" dirty="0" smtClean="0"/>
              <a:t> </a:t>
            </a:r>
            <a:r>
              <a:rPr lang="en-US" sz="2000" dirty="0" err="1" smtClean="0"/>
              <a:t>informasi</a:t>
            </a:r>
            <a:r>
              <a:rPr lang="en-US" sz="2000" dirty="0" smtClean="0"/>
              <a:t> update</a:t>
            </a:r>
          </a:p>
          <a:p>
            <a:pPr>
              <a:buFontTx/>
              <a:buChar char="-"/>
            </a:pPr>
            <a:r>
              <a:rPr lang="id-ID" sz="2000" dirty="0" smtClean="0"/>
              <a:t>Terpacu meningkatkan update konten dan disain</a:t>
            </a:r>
            <a:endParaRPr lang="en-US" sz="2000" dirty="0"/>
          </a:p>
        </p:txBody>
      </p:sp>
    </p:spTree>
    <p:extLst>
      <p:ext uri="{BB962C8B-B14F-4D97-AF65-F5344CB8AC3E}">
        <p14:creationId xmlns:p14="http://schemas.microsoft.com/office/powerpoint/2010/main" xmlns="" val="2489144853"/>
      </p:ext>
    </p:extLst>
  </p:cSld>
  <p:clrMapOvr>
    <a:masterClrMapping/>
  </p:clrMapOvr>
  <p:transition spd="slow">
    <p:wipe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712093" y="974304"/>
            <a:ext cx="3571875" cy="798512"/>
          </a:xfrm>
        </p:spPr>
        <p:txBody>
          <a:bodyPr>
            <a:normAutofit/>
          </a:bodyPr>
          <a:lstStyle/>
          <a:p>
            <a:pPr algn="r" eaLnBrk="1"/>
            <a:r>
              <a:rPr lang="en-US" altLang="id-ID" b="1" dirty="0" err="1" smtClean="0"/>
              <a:t>Catatan</a:t>
            </a:r>
            <a:r>
              <a:rPr lang="en-US" altLang="id-ID" b="1" dirty="0" smtClean="0"/>
              <a:t> </a:t>
            </a:r>
            <a:r>
              <a:rPr lang="en-US" altLang="id-ID" b="1" dirty="0" err="1" smtClean="0"/>
              <a:t>Akhir</a:t>
            </a:r>
            <a:endParaRPr lang="en-US" altLang="id-ID" b="1" dirty="0" smtClean="0"/>
          </a:p>
        </p:txBody>
      </p:sp>
      <p:sp>
        <p:nvSpPr>
          <p:cNvPr id="62465" name="Rectangle 1"/>
          <p:cNvSpPr>
            <a:spLocks noGrp="1" noChangeArrowheads="1"/>
          </p:cNvSpPr>
          <p:nvPr>
            <p:ph type="body" idx="1"/>
          </p:nvPr>
        </p:nvSpPr>
        <p:spPr>
          <a:xfrm>
            <a:off x="-108520" y="2677344"/>
            <a:ext cx="9252520" cy="4180656"/>
          </a:xfr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8100000" scaled="1"/>
            <a:tileRect/>
          </a:gradFill>
          <a:ln>
            <a:solidFill>
              <a:schemeClr val="accent1"/>
            </a:solidFill>
          </a:ln>
        </p:spPr>
        <p:txBody>
          <a:bodyPr>
            <a:normAutofit/>
          </a:bodyPr>
          <a:lstStyle/>
          <a:p>
            <a:pPr marL="179388" indent="0" eaLnBrk="1">
              <a:buFont typeface="Times New Roman" pitchFamily="18" charset="0"/>
              <a:buNone/>
              <a:defRPr/>
            </a:pPr>
            <a:r>
              <a:rPr lang="en-US" altLang="id-ID" b="1" dirty="0" err="1" smtClean="0">
                <a:solidFill>
                  <a:srgbClr val="FFFF00"/>
                </a:solidFill>
                <a:effectLst>
                  <a:outerShdw blurRad="38100" dist="38100" dir="2700000" algn="tl">
                    <a:srgbClr val="000000"/>
                  </a:outerShdw>
                </a:effectLst>
                <a:latin typeface="Arial Black" pitchFamily="34" charset="0"/>
              </a:rPr>
              <a:t>Unsur</a:t>
            </a:r>
            <a:r>
              <a:rPr lang="en-US" altLang="id-ID" b="1" dirty="0" smtClean="0">
                <a:solidFill>
                  <a:srgbClr val="FFFF00"/>
                </a:solidFill>
                <a:effectLst>
                  <a:outerShdw blurRad="38100" dist="38100" dir="2700000" algn="tl">
                    <a:srgbClr val="000000"/>
                  </a:outerShdw>
                </a:effectLst>
                <a:latin typeface="Arial Black" pitchFamily="34" charset="0"/>
              </a:rPr>
              <a:t> </a:t>
            </a:r>
            <a:r>
              <a:rPr lang="en-US" altLang="id-ID" b="1" dirty="0" err="1" smtClean="0">
                <a:solidFill>
                  <a:srgbClr val="FFFF00"/>
                </a:solidFill>
                <a:effectLst>
                  <a:outerShdw blurRad="38100" dist="38100" dir="2700000" algn="tl">
                    <a:srgbClr val="000000"/>
                  </a:outerShdw>
                </a:effectLst>
                <a:latin typeface="Arial Black" pitchFamily="34" charset="0"/>
              </a:rPr>
              <a:t>terpenting</a:t>
            </a:r>
            <a:r>
              <a:rPr lang="en-US" altLang="id-ID" b="1" dirty="0" smtClean="0">
                <a:solidFill>
                  <a:srgbClr val="FFFF00"/>
                </a:solidFill>
                <a:effectLst>
                  <a:outerShdw blurRad="38100" dist="38100" dir="2700000" algn="tl">
                    <a:srgbClr val="000000"/>
                  </a:outerShdw>
                </a:effectLst>
                <a:latin typeface="Arial Black" pitchFamily="34" charset="0"/>
              </a:rPr>
              <a:t> </a:t>
            </a:r>
            <a:r>
              <a:rPr lang="en-US" altLang="id-ID" b="1" dirty="0" err="1" smtClean="0">
                <a:solidFill>
                  <a:srgbClr val="FFFF00"/>
                </a:solidFill>
                <a:effectLst>
                  <a:outerShdw blurRad="38100" dist="38100" dir="2700000" algn="tl">
                    <a:srgbClr val="000000"/>
                  </a:outerShdw>
                </a:effectLst>
                <a:latin typeface="Arial Black" pitchFamily="34" charset="0"/>
              </a:rPr>
              <a:t>dalam</a:t>
            </a:r>
            <a:r>
              <a:rPr lang="en-US" altLang="id-ID" b="1" dirty="0" smtClean="0">
                <a:solidFill>
                  <a:srgbClr val="FFFF00"/>
                </a:solidFill>
                <a:effectLst>
                  <a:outerShdw blurRad="38100" dist="38100" dir="2700000" algn="tl">
                    <a:srgbClr val="000000"/>
                  </a:outerShdw>
                </a:effectLst>
                <a:latin typeface="Arial Black" pitchFamily="34" charset="0"/>
              </a:rPr>
              <a:t> </a:t>
            </a:r>
            <a:r>
              <a:rPr lang="en-US" altLang="id-ID" b="1" dirty="0" err="1" smtClean="0">
                <a:solidFill>
                  <a:srgbClr val="FFFF00"/>
                </a:solidFill>
                <a:effectLst>
                  <a:outerShdw blurRad="38100" dist="38100" dir="2700000" algn="tl">
                    <a:srgbClr val="000000"/>
                  </a:outerShdw>
                </a:effectLst>
                <a:latin typeface="Arial Black" pitchFamily="34" charset="0"/>
              </a:rPr>
              <a:t>pengelolaan</a:t>
            </a:r>
            <a:r>
              <a:rPr lang="en-US" altLang="id-ID" b="1" dirty="0" smtClean="0">
                <a:solidFill>
                  <a:srgbClr val="FFFF00"/>
                </a:solidFill>
                <a:effectLst>
                  <a:outerShdw blurRad="38100" dist="38100" dir="2700000" algn="tl">
                    <a:srgbClr val="000000"/>
                  </a:outerShdw>
                </a:effectLst>
                <a:latin typeface="Arial Black" pitchFamily="34" charset="0"/>
              </a:rPr>
              <a:t> </a:t>
            </a:r>
            <a:r>
              <a:rPr lang="en-US" altLang="id-ID" b="1" dirty="0" err="1" smtClean="0">
                <a:solidFill>
                  <a:srgbClr val="FFFF00"/>
                </a:solidFill>
                <a:effectLst>
                  <a:outerShdw blurRad="38100" dist="38100" dir="2700000" algn="tl">
                    <a:srgbClr val="000000"/>
                  </a:outerShdw>
                </a:effectLst>
                <a:latin typeface="Arial Black" pitchFamily="34" charset="0"/>
              </a:rPr>
              <a:t>dan</a:t>
            </a:r>
            <a:r>
              <a:rPr lang="en-US" altLang="id-ID" b="1" dirty="0" smtClean="0">
                <a:solidFill>
                  <a:srgbClr val="FFFF00"/>
                </a:solidFill>
                <a:effectLst>
                  <a:outerShdw blurRad="38100" dist="38100" dir="2700000" algn="tl">
                    <a:srgbClr val="000000"/>
                  </a:outerShdw>
                </a:effectLst>
                <a:latin typeface="Arial Black" pitchFamily="34" charset="0"/>
              </a:rPr>
              <a:t> </a:t>
            </a:r>
            <a:r>
              <a:rPr lang="en-US" altLang="id-ID" b="1" dirty="0" err="1" smtClean="0">
                <a:solidFill>
                  <a:srgbClr val="FFFF00"/>
                </a:solidFill>
                <a:effectLst>
                  <a:outerShdw blurRad="38100" dist="38100" dir="2700000" algn="tl">
                    <a:srgbClr val="000000"/>
                  </a:outerShdw>
                </a:effectLst>
                <a:latin typeface="Arial Black" pitchFamily="34" charset="0"/>
              </a:rPr>
              <a:t>pengembangan</a:t>
            </a:r>
            <a:r>
              <a:rPr lang="en-US" altLang="id-ID" b="1" dirty="0" smtClean="0">
                <a:solidFill>
                  <a:srgbClr val="FFFF00"/>
                </a:solidFill>
                <a:effectLst>
                  <a:outerShdw blurRad="38100" dist="38100" dir="2700000" algn="tl">
                    <a:srgbClr val="000000"/>
                  </a:outerShdw>
                </a:effectLst>
                <a:latin typeface="Arial Black" pitchFamily="34" charset="0"/>
              </a:rPr>
              <a:t> website</a:t>
            </a:r>
            <a:r>
              <a:rPr lang="id-ID" altLang="id-ID" b="1" dirty="0" smtClean="0">
                <a:solidFill>
                  <a:srgbClr val="FFFF00"/>
                </a:solidFill>
                <a:effectLst>
                  <a:outerShdw blurRad="38100" dist="38100" dir="2700000" algn="tl">
                    <a:srgbClr val="000000"/>
                  </a:outerShdw>
                </a:effectLst>
                <a:latin typeface="Arial Black" pitchFamily="34" charset="0"/>
              </a:rPr>
              <a:t>:</a:t>
            </a:r>
          </a:p>
          <a:p>
            <a:pPr marL="179388" indent="0" eaLnBrk="1">
              <a:buFont typeface="Times New Roman" pitchFamily="18" charset="0"/>
              <a:buNone/>
              <a:defRPr/>
            </a:pPr>
            <a:r>
              <a:rPr lang="en-US" altLang="id-ID" b="1" dirty="0" smtClean="0">
                <a:solidFill>
                  <a:srgbClr val="FF0000"/>
                </a:solidFill>
                <a:effectLst>
                  <a:outerShdw blurRad="38100" dist="38100" dir="2700000" algn="tl">
                    <a:srgbClr val="000000"/>
                  </a:outerShdw>
                </a:effectLst>
                <a:latin typeface="Arial Black" pitchFamily="34" charset="0"/>
              </a:rPr>
              <a:t>→</a:t>
            </a:r>
            <a:r>
              <a:rPr lang="en-US" altLang="id-ID" b="1" dirty="0" smtClean="0">
                <a:solidFill>
                  <a:srgbClr val="FFFF00"/>
                </a:solidFill>
                <a:effectLst>
                  <a:outerShdw blurRad="38100" dist="38100" dir="2700000" algn="tl">
                    <a:srgbClr val="000000"/>
                  </a:outerShdw>
                </a:effectLst>
                <a:latin typeface="Arial Black" pitchFamily="34" charset="0"/>
              </a:rPr>
              <a:t> </a:t>
            </a:r>
            <a:r>
              <a:rPr lang="en-US" altLang="id-ID" b="1" dirty="0" err="1" smtClean="0">
                <a:solidFill>
                  <a:srgbClr val="002060"/>
                </a:solidFill>
                <a:effectLst>
                  <a:outerShdw blurRad="38100" dist="38100" dir="2700000" algn="tl">
                    <a:srgbClr val="000000"/>
                  </a:outerShdw>
                </a:effectLst>
                <a:latin typeface="Arial Black" pitchFamily="34" charset="0"/>
              </a:rPr>
              <a:t>isi</a:t>
            </a:r>
            <a:r>
              <a:rPr lang="en-US" altLang="id-ID" b="1" dirty="0" smtClean="0">
                <a:solidFill>
                  <a:srgbClr val="002060"/>
                </a:solidFill>
                <a:effectLst>
                  <a:outerShdw blurRad="38100" dist="38100" dir="2700000" algn="tl">
                    <a:srgbClr val="000000"/>
                  </a:outerShdw>
                </a:effectLst>
                <a:latin typeface="Arial Black" pitchFamily="34" charset="0"/>
              </a:rPr>
              <a:t> </a:t>
            </a:r>
            <a:r>
              <a:rPr lang="en-US" altLang="id-ID" b="1" dirty="0" err="1" smtClean="0">
                <a:solidFill>
                  <a:srgbClr val="002060"/>
                </a:solidFill>
                <a:effectLst>
                  <a:outerShdw blurRad="38100" dist="38100" dir="2700000" algn="tl">
                    <a:srgbClr val="000000"/>
                  </a:outerShdw>
                </a:effectLst>
                <a:latin typeface="Arial Black" pitchFamily="34" charset="0"/>
              </a:rPr>
              <a:t>terkini</a:t>
            </a:r>
            <a:r>
              <a:rPr lang="en-US" altLang="id-ID" b="1" dirty="0" smtClean="0">
                <a:solidFill>
                  <a:srgbClr val="002060"/>
                </a:solidFill>
                <a:effectLst>
                  <a:outerShdw blurRad="38100" dist="38100" dir="2700000" algn="tl">
                    <a:srgbClr val="000000"/>
                  </a:outerShdw>
                </a:effectLst>
                <a:latin typeface="Arial Black" pitchFamily="34" charset="0"/>
              </a:rPr>
              <a:t> (</a:t>
            </a:r>
            <a:r>
              <a:rPr lang="en-US" altLang="id-ID" b="1" i="1" dirty="0" smtClean="0">
                <a:solidFill>
                  <a:srgbClr val="002060"/>
                </a:solidFill>
                <a:effectLst>
                  <a:outerShdw blurRad="38100" dist="38100" dir="2700000" algn="tl">
                    <a:srgbClr val="000000"/>
                  </a:outerShdw>
                </a:effectLst>
                <a:latin typeface="Arial Black" pitchFamily="34" charset="0"/>
              </a:rPr>
              <a:t>update content</a:t>
            </a:r>
            <a:r>
              <a:rPr lang="en-US" altLang="id-ID" b="1" dirty="0" smtClean="0">
                <a:solidFill>
                  <a:srgbClr val="002060"/>
                </a:solidFill>
                <a:effectLst>
                  <a:outerShdw blurRad="38100" dist="38100" dir="2700000" algn="tl">
                    <a:srgbClr val="000000"/>
                  </a:outerShdw>
                </a:effectLst>
                <a:latin typeface="Arial Black" pitchFamily="34" charset="0"/>
              </a:rPr>
              <a:t>), </a:t>
            </a:r>
            <a:r>
              <a:rPr lang="en-US" altLang="id-ID" b="1" dirty="0" err="1" smtClean="0">
                <a:solidFill>
                  <a:srgbClr val="002060"/>
                </a:solidFill>
                <a:effectLst>
                  <a:outerShdw blurRad="38100" dist="38100" dir="2700000" algn="tl">
                    <a:srgbClr val="000000"/>
                  </a:outerShdw>
                </a:effectLst>
                <a:latin typeface="Arial Black" pitchFamily="34" charset="0"/>
              </a:rPr>
              <a:t>disain</a:t>
            </a:r>
            <a:r>
              <a:rPr lang="en-US" altLang="id-ID" b="1" dirty="0" smtClean="0">
                <a:solidFill>
                  <a:srgbClr val="002060"/>
                </a:solidFill>
                <a:effectLst>
                  <a:outerShdw blurRad="38100" dist="38100" dir="2700000" algn="tl">
                    <a:srgbClr val="000000"/>
                  </a:outerShdw>
                </a:effectLst>
                <a:latin typeface="Arial Black" pitchFamily="34" charset="0"/>
              </a:rPr>
              <a:t> yang </a:t>
            </a:r>
            <a:r>
              <a:rPr lang="en-US" altLang="id-ID" b="1" dirty="0" err="1" smtClean="0">
                <a:solidFill>
                  <a:srgbClr val="002060"/>
                </a:solidFill>
                <a:effectLst>
                  <a:outerShdw blurRad="38100" dist="38100" dir="2700000" algn="tl">
                    <a:srgbClr val="000000"/>
                  </a:outerShdw>
                </a:effectLst>
                <a:latin typeface="Arial Black" pitchFamily="34" charset="0"/>
              </a:rPr>
              <a:t>baik</a:t>
            </a:r>
            <a:r>
              <a:rPr lang="en-US" altLang="id-ID" b="1" dirty="0" smtClean="0">
                <a:solidFill>
                  <a:srgbClr val="002060"/>
                </a:solidFill>
                <a:effectLst>
                  <a:outerShdw blurRad="38100" dist="38100" dir="2700000" algn="tl">
                    <a:srgbClr val="000000"/>
                  </a:outerShdw>
                </a:effectLst>
                <a:latin typeface="Arial Black" pitchFamily="34" charset="0"/>
              </a:rPr>
              <a:t> </a:t>
            </a:r>
            <a:r>
              <a:rPr lang="en-US" altLang="id-ID" b="1" dirty="0" err="1" smtClean="0">
                <a:solidFill>
                  <a:srgbClr val="002060"/>
                </a:solidFill>
                <a:effectLst>
                  <a:outerShdw blurRad="38100" dist="38100" dir="2700000" algn="tl">
                    <a:srgbClr val="000000"/>
                  </a:outerShdw>
                </a:effectLst>
                <a:latin typeface="Arial Black" pitchFamily="34" charset="0"/>
              </a:rPr>
              <a:t>dan</a:t>
            </a:r>
            <a:r>
              <a:rPr lang="en-US" altLang="id-ID" b="1" dirty="0" smtClean="0">
                <a:solidFill>
                  <a:srgbClr val="002060"/>
                </a:solidFill>
                <a:effectLst>
                  <a:outerShdw blurRad="38100" dist="38100" dir="2700000" algn="tl">
                    <a:srgbClr val="000000"/>
                  </a:outerShdw>
                </a:effectLst>
                <a:latin typeface="Arial Black" pitchFamily="34" charset="0"/>
              </a:rPr>
              <a:t> </a:t>
            </a:r>
            <a:r>
              <a:rPr lang="en-US" altLang="id-ID" b="1" dirty="0" err="1" smtClean="0">
                <a:solidFill>
                  <a:srgbClr val="002060"/>
                </a:solidFill>
                <a:effectLst>
                  <a:outerShdw blurRad="38100" dist="38100" dir="2700000" algn="tl">
                    <a:srgbClr val="000000"/>
                  </a:outerShdw>
                </a:effectLst>
                <a:latin typeface="Arial Black" pitchFamily="34" charset="0"/>
              </a:rPr>
              <a:t>menarik</a:t>
            </a:r>
            <a:r>
              <a:rPr lang="en-US" altLang="id-ID" b="1" dirty="0" smtClean="0">
                <a:solidFill>
                  <a:srgbClr val="002060"/>
                </a:solidFill>
                <a:effectLst>
                  <a:outerShdw blurRad="38100" dist="38100" dir="2700000" algn="tl">
                    <a:srgbClr val="000000"/>
                  </a:outerShdw>
                </a:effectLst>
                <a:latin typeface="Arial Black" pitchFamily="34" charset="0"/>
              </a:rPr>
              <a:t>, </a:t>
            </a:r>
            <a:r>
              <a:rPr lang="en-US" altLang="id-ID" b="1" dirty="0" err="1" smtClean="0">
                <a:solidFill>
                  <a:srgbClr val="002060"/>
                </a:solidFill>
                <a:effectLst>
                  <a:outerShdw blurRad="38100" dist="38100" dir="2700000" algn="tl">
                    <a:srgbClr val="000000"/>
                  </a:outerShdw>
                </a:effectLst>
                <a:latin typeface="Arial Black" pitchFamily="34" charset="0"/>
              </a:rPr>
              <a:t>serta</a:t>
            </a:r>
            <a:r>
              <a:rPr lang="en-US" altLang="id-ID" b="1" dirty="0" smtClean="0">
                <a:solidFill>
                  <a:srgbClr val="002060"/>
                </a:solidFill>
                <a:effectLst>
                  <a:outerShdw blurRad="38100" dist="38100" dir="2700000" algn="tl">
                    <a:srgbClr val="000000"/>
                  </a:outerShdw>
                </a:effectLst>
                <a:latin typeface="Arial Black" pitchFamily="34" charset="0"/>
              </a:rPr>
              <a:t> </a:t>
            </a:r>
            <a:r>
              <a:rPr lang="en-US" altLang="id-ID" b="1" dirty="0" err="1" smtClean="0">
                <a:solidFill>
                  <a:srgbClr val="002060"/>
                </a:solidFill>
                <a:effectLst>
                  <a:outerShdw blurRad="38100" dist="38100" dir="2700000" algn="tl">
                    <a:srgbClr val="000000"/>
                  </a:outerShdw>
                </a:effectLst>
                <a:latin typeface="Arial Black" pitchFamily="34" charset="0"/>
              </a:rPr>
              <a:t>mampu</a:t>
            </a:r>
            <a:r>
              <a:rPr lang="en-US" altLang="id-ID" b="1" dirty="0" smtClean="0">
                <a:solidFill>
                  <a:srgbClr val="002060"/>
                </a:solidFill>
                <a:effectLst>
                  <a:outerShdw blurRad="38100" dist="38100" dir="2700000" algn="tl">
                    <a:srgbClr val="000000"/>
                  </a:outerShdw>
                </a:effectLst>
                <a:latin typeface="Arial Black" pitchFamily="34" charset="0"/>
              </a:rPr>
              <a:t> </a:t>
            </a:r>
            <a:r>
              <a:rPr lang="en-US" altLang="id-ID" b="1" dirty="0" err="1" smtClean="0">
                <a:solidFill>
                  <a:srgbClr val="002060"/>
                </a:solidFill>
                <a:effectLst>
                  <a:outerShdw blurRad="38100" dist="38100" dir="2700000" algn="tl">
                    <a:srgbClr val="000000"/>
                  </a:outerShdw>
                </a:effectLst>
                <a:latin typeface="Arial Black" pitchFamily="34" charset="0"/>
              </a:rPr>
              <a:t>untuk</a:t>
            </a:r>
            <a:r>
              <a:rPr lang="en-US" altLang="id-ID" b="1" dirty="0" smtClean="0">
                <a:solidFill>
                  <a:srgbClr val="002060"/>
                </a:solidFill>
                <a:effectLst>
                  <a:outerShdw blurRad="38100" dist="38100" dir="2700000" algn="tl">
                    <a:srgbClr val="000000"/>
                  </a:outerShdw>
                </a:effectLst>
                <a:latin typeface="Arial Black" pitchFamily="34" charset="0"/>
              </a:rPr>
              <a:t> </a:t>
            </a:r>
            <a:r>
              <a:rPr lang="en-US" altLang="id-ID" b="1" dirty="0" err="1" smtClean="0">
                <a:solidFill>
                  <a:srgbClr val="002060"/>
                </a:solidFill>
                <a:effectLst>
                  <a:outerShdw blurRad="38100" dist="38100" dir="2700000" algn="tl">
                    <a:srgbClr val="000000"/>
                  </a:outerShdw>
                </a:effectLst>
                <a:latin typeface="Arial Black" pitchFamily="34" charset="0"/>
              </a:rPr>
              <a:t>menyajikan</a:t>
            </a:r>
            <a:r>
              <a:rPr lang="en-US" altLang="id-ID" b="1" dirty="0" smtClean="0">
                <a:solidFill>
                  <a:srgbClr val="002060"/>
                </a:solidFill>
                <a:effectLst>
                  <a:outerShdw blurRad="38100" dist="38100" dir="2700000" algn="tl">
                    <a:srgbClr val="000000"/>
                  </a:outerShdw>
                </a:effectLst>
                <a:latin typeface="Arial Black" pitchFamily="34" charset="0"/>
              </a:rPr>
              <a:t> </a:t>
            </a:r>
            <a:r>
              <a:rPr lang="en-US" altLang="id-ID" b="1" dirty="0" err="1" smtClean="0">
                <a:solidFill>
                  <a:srgbClr val="002060"/>
                </a:solidFill>
                <a:effectLst>
                  <a:outerShdw blurRad="38100" dist="38100" dir="2700000" algn="tl">
                    <a:srgbClr val="000000"/>
                  </a:outerShdw>
                </a:effectLst>
                <a:latin typeface="Arial Black" pitchFamily="34" charset="0"/>
              </a:rPr>
              <a:t>informasi</a:t>
            </a:r>
            <a:r>
              <a:rPr lang="en-US" altLang="id-ID" b="1" dirty="0" smtClean="0">
                <a:solidFill>
                  <a:srgbClr val="002060"/>
                </a:solidFill>
                <a:effectLst>
                  <a:outerShdw blurRad="38100" dist="38100" dir="2700000" algn="tl">
                    <a:srgbClr val="000000"/>
                  </a:outerShdw>
                </a:effectLst>
                <a:latin typeface="Arial Black" pitchFamily="34" charset="0"/>
              </a:rPr>
              <a:t> yang </a:t>
            </a:r>
            <a:r>
              <a:rPr lang="en-US" altLang="id-ID" b="1" dirty="0" err="1" smtClean="0">
                <a:solidFill>
                  <a:srgbClr val="002060"/>
                </a:solidFill>
                <a:effectLst>
                  <a:outerShdw blurRad="38100" dist="38100" dir="2700000" algn="tl">
                    <a:srgbClr val="000000"/>
                  </a:outerShdw>
                </a:effectLst>
                <a:latin typeface="Arial Black" pitchFamily="34" charset="0"/>
              </a:rPr>
              <a:t>sesuai</a:t>
            </a:r>
            <a:r>
              <a:rPr lang="en-US" altLang="id-ID" b="1" dirty="0" smtClean="0">
                <a:solidFill>
                  <a:srgbClr val="002060"/>
                </a:solidFill>
                <a:effectLst>
                  <a:outerShdw blurRad="38100" dist="38100" dir="2700000" algn="tl">
                    <a:srgbClr val="000000"/>
                  </a:outerShdw>
                </a:effectLst>
                <a:latin typeface="Arial Black" pitchFamily="34" charset="0"/>
              </a:rPr>
              <a:t> </a:t>
            </a:r>
            <a:r>
              <a:rPr lang="en-US" altLang="id-ID" b="1" dirty="0" err="1" smtClean="0">
                <a:solidFill>
                  <a:srgbClr val="002060"/>
                </a:solidFill>
                <a:effectLst>
                  <a:outerShdw blurRad="38100" dist="38100" dir="2700000" algn="tl">
                    <a:srgbClr val="000000"/>
                  </a:outerShdw>
                </a:effectLst>
                <a:latin typeface="Arial Black" pitchFamily="34" charset="0"/>
              </a:rPr>
              <a:t>dengan</a:t>
            </a:r>
            <a:r>
              <a:rPr lang="en-US" altLang="id-ID" b="1" dirty="0" smtClean="0">
                <a:solidFill>
                  <a:srgbClr val="002060"/>
                </a:solidFill>
                <a:effectLst>
                  <a:outerShdw blurRad="38100" dist="38100" dir="2700000" algn="tl">
                    <a:srgbClr val="000000"/>
                  </a:outerShdw>
                </a:effectLst>
                <a:latin typeface="Arial Black" pitchFamily="34" charset="0"/>
              </a:rPr>
              <a:t> </a:t>
            </a:r>
            <a:r>
              <a:rPr lang="en-US" altLang="id-ID" b="1" dirty="0" err="1" smtClean="0">
                <a:solidFill>
                  <a:srgbClr val="002060"/>
                </a:solidFill>
                <a:effectLst>
                  <a:outerShdw blurRad="38100" dist="38100" dir="2700000" algn="tl">
                    <a:srgbClr val="000000"/>
                  </a:outerShdw>
                </a:effectLst>
                <a:latin typeface="Arial Black" pitchFamily="34" charset="0"/>
              </a:rPr>
              <a:t>kebutuhan</a:t>
            </a:r>
            <a:r>
              <a:rPr lang="en-US" altLang="id-ID" b="1" dirty="0" smtClean="0">
                <a:solidFill>
                  <a:srgbClr val="002060"/>
                </a:solidFill>
                <a:effectLst>
                  <a:outerShdw blurRad="38100" dist="38100" dir="2700000" algn="tl">
                    <a:srgbClr val="000000"/>
                  </a:outerShdw>
                </a:effectLst>
                <a:latin typeface="Arial Black" pitchFamily="34" charset="0"/>
              </a:rPr>
              <a:t> </a:t>
            </a:r>
            <a:r>
              <a:rPr lang="en-US" altLang="id-ID" b="1" dirty="0" err="1" smtClean="0">
                <a:solidFill>
                  <a:srgbClr val="002060"/>
                </a:solidFill>
                <a:effectLst>
                  <a:outerShdw blurRad="38100" dist="38100" dir="2700000" algn="tl">
                    <a:srgbClr val="000000"/>
                  </a:outerShdw>
                </a:effectLst>
                <a:latin typeface="Arial Black" pitchFamily="34" charset="0"/>
              </a:rPr>
              <a:t>masyarakat</a:t>
            </a:r>
            <a:r>
              <a:rPr lang="en-US" altLang="id-ID" b="1" dirty="0" smtClean="0">
                <a:solidFill>
                  <a:srgbClr val="002060"/>
                </a:solidFill>
                <a:effectLst>
                  <a:outerShdw blurRad="38100" dist="38100" dir="2700000" algn="tl">
                    <a:srgbClr val="000000"/>
                  </a:outerShdw>
                </a:effectLst>
                <a:latin typeface="Arial Black" pitchFamily="34" charset="0"/>
              </a:rPr>
              <a:t> (</a:t>
            </a:r>
            <a:r>
              <a:rPr lang="en-US" altLang="id-ID" b="1" dirty="0" err="1" smtClean="0">
                <a:solidFill>
                  <a:srgbClr val="002060"/>
                </a:solidFill>
                <a:effectLst>
                  <a:outerShdw blurRad="38100" dist="38100" dir="2700000" algn="tl">
                    <a:srgbClr val="000000"/>
                  </a:outerShdw>
                </a:effectLst>
                <a:latin typeface="Arial Black" pitchFamily="34" charset="0"/>
              </a:rPr>
              <a:t>publik</a:t>
            </a:r>
            <a:r>
              <a:rPr lang="en-US" altLang="id-ID" b="1" dirty="0" smtClean="0">
                <a:solidFill>
                  <a:srgbClr val="002060"/>
                </a:solidFill>
                <a:effectLst>
                  <a:outerShdw blurRad="38100" dist="38100" dir="2700000" algn="tl">
                    <a:srgbClr val="000000"/>
                  </a:outerShdw>
                </a:effectLst>
                <a:latin typeface="Arial Black" pitchFamily="34" charset="0"/>
              </a:rPr>
              <a:t>).</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630941" y="-27384"/>
            <a:ext cx="4549571" cy="270472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602821549"/>
      </p:ext>
    </p:extLst>
  </p:cSld>
  <p:clrMapOvr>
    <a:masterClrMapping/>
  </p:clrMapOvr>
  <p:transition spd="med">
    <p:checke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45000" t="29697" r="30909" b="5050"/>
          <a:stretch/>
        </p:blipFill>
        <p:spPr bwMode="auto">
          <a:xfrm>
            <a:off x="0" y="0"/>
            <a:ext cx="4501224" cy="6858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Title 1"/>
          <p:cNvSpPr txBox="1">
            <a:spLocks/>
          </p:cNvSpPr>
          <p:nvPr/>
        </p:nvSpPr>
        <p:spPr>
          <a:xfrm>
            <a:off x="4788024" y="2747961"/>
            <a:ext cx="4104456" cy="1362075"/>
          </a:xfrm>
          <a:prstGeom prst="rect">
            <a:avLst/>
          </a:prstGeom>
        </p:spPr>
        <p:txBody>
          <a:bodyPr>
            <a:normAutofit fontScale="75000" lnSpcReduction="20000"/>
          </a:bodyPr>
          <a:lstStyle>
            <a:lvl1pPr algn="l" defTabSz="914400" rtl="0" eaLnBrk="1" latinLnBrk="0" hangingPunct="1">
              <a:spcBef>
                <a:spcPct val="0"/>
              </a:spcBef>
              <a:buNone/>
              <a:defRPr lang="en-US" sz="4400" kern="1200" dirty="0" smtClean="0">
                <a:solidFill>
                  <a:schemeClr val="tx1"/>
                </a:solidFill>
                <a:latin typeface="+mj-lt"/>
                <a:ea typeface="+mj-ea"/>
                <a:cs typeface="+mj-cs"/>
              </a:defRPr>
            </a:lvl1pPr>
          </a:lstStyle>
          <a:p>
            <a:r>
              <a:rPr lang="id-ID" dirty="0" smtClean="0">
                <a:solidFill>
                  <a:schemeClr val="accent1">
                    <a:lumMod val="50000"/>
                  </a:schemeClr>
                </a:solidFill>
              </a:rPr>
              <a:t>Demikian, terimakasih</a:t>
            </a:r>
            <a:br>
              <a:rPr lang="id-ID" dirty="0" smtClean="0">
                <a:solidFill>
                  <a:schemeClr val="accent1">
                    <a:lumMod val="50000"/>
                  </a:schemeClr>
                </a:solidFill>
              </a:rPr>
            </a:br>
            <a:r>
              <a:rPr lang="id-ID" b="1" dirty="0" smtClean="0">
                <a:solidFill>
                  <a:schemeClr val="accent1">
                    <a:lumMod val="50000"/>
                  </a:schemeClr>
                </a:solidFill>
              </a:rPr>
              <a:t>Semoga </a:t>
            </a:r>
            <a:r>
              <a:rPr lang="id-ID" b="1" dirty="0">
                <a:solidFill>
                  <a:schemeClr val="accent1">
                    <a:lumMod val="50000"/>
                  </a:schemeClr>
                </a:solidFill>
              </a:rPr>
              <a:t>S</a:t>
            </a:r>
            <a:r>
              <a:rPr lang="id-ID" b="1" dirty="0" smtClean="0">
                <a:solidFill>
                  <a:schemeClr val="accent1">
                    <a:lumMod val="50000"/>
                  </a:schemeClr>
                </a:solidFill>
              </a:rPr>
              <a:t>ukses!!!</a:t>
            </a:r>
            <a:br>
              <a:rPr lang="id-ID" b="1" dirty="0" smtClean="0">
                <a:solidFill>
                  <a:schemeClr val="accent1">
                    <a:lumMod val="50000"/>
                  </a:schemeClr>
                </a:solidFill>
              </a:rPr>
            </a:br>
            <a:endParaRPr lang="id-ID" b="1" dirty="0">
              <a:solidFill>
                <a:schemeClr val="accent1">
                  <a:lumMod val="50000"/>
                </a:schemeClr>
              </a:solidFill>
            </a:endParaRPr>
          </a:p>
        </p:txBody>
      </p:sp>
    </p:spTree>
    <p:extLst>
      <p:ext uri="{BB962C8B-B14F-4D97-AF65-F5344CB8AC3E}">
        <p14:creationId xmlns:p14="http://schemas.microsoft.com/office/powerpoint/2010/main" xmlns="" val="1596625780"/>
      </p:ext>
    </p:extLst>
  </p:cSld>
  <p:clrMapOvr>
    <a:masterClrMapping/>
  </p:clrMapOvr>
  <p:transition spd="slow">
    <p:wipe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Grp="1" noChangeArrowheads="1"/>
          </p:cNvSpPr>
          <p:nvPr>
            <p:ph type="subTitle" idx="4294967295"/>
          </p:nvPr>
        </p:nvSpPr>
        <p:spPr>
          <a:xfrm>
            <a:off x="611560" y="641350"/>
            <a:ext cx="8532440" cy="5451946"/>
          </a:xfrm>
        </p:spPr>
        <p:txBody>
          <a:bodyPr tIns="0" anchor="ctr">
            <a:normAutofit/>
          </a:bodyPr>
          <a:lstStyle/>
          <a:p>
            <a:pPr>
              <a:buFont typeface="Wingdings" pitchFamily="2" charset="2"/>
              <a:buChar char="Ø"/>
            </a:pPr>
            <a:r>
              <a:rPr lang="en-US" altLang="id-ID" sz="2400" dirty="0" err="1" smtClean="0"/>
              <a:t>Secara</a:t>
            </a:r>
            <a:r>
              <a:rPr lang="en-US" altLang="id-ID" sz="2400" dirty="0" smtClean="0"/>
              <a:t> </a:t>
            </a:r>
            <a:r>
              <a:rPr lang="en-US" altLang="id-ID" sz="2400" dirty="0" err="1"/>
              <a:t>tugas</a:t>
            </a:r>
            <a:r>
              <a:rPr lang="en-US" altLang="id-ID" sz="2400" dirty="0"/>
              <a:t> </a:t>
            </a:r>
            <a:r>
              <a:rPr lang="en-US" altLang="id-ID" sz="2400" dirty="0" err="1"/>
              <a:t>dan</a:t>
            </a:r>
            <a:r>
              <a:rPr lang="en-US" altLang="id-ID" sz="2400" dirty="0"/>
              <a:t> </a:t>
            </a:r>
            <a:r>
              <a:rPr lang="en-US" altLang="id-ID" sz="2400" dirty="0" err="1"/>
              <a:t>fungsi</a:t>
            </a:r>
            <a:r>
              <a:rPr lang="en-US" altLang="id-ID" sz="2400" dirty="0"/>
              <a:t> </a:t>
            </a:r>
            <a:r>
              <a:rPr lang="en-US" altLang="id-ID" sz="2400" dirty="0" err="1"/>
              <a:t>pengelolaan</a:t>
            </a:r>
            <a:r>
              <a:rPr lang="en-US" altLang="id-ID" sz="2400" dirty="0"/>
              <a:t> website portal </a:t>
            </a:r>
            <a:r>
              <a:rPr lang="en-US" altLang="id-ID" sz="2400" dirty="0" err="1"/>
              <a:t>Kementerian</a:t>
            </a:r>
            <a:r>
              <a:rPr lang="en-US" altLang="id-ID" sz="2400" dirty="0"/>
              <a:t> </a:t>
            </a:r>
            <a:r>
              <a:rPr lang="en-US" altLang="id-ID" sz="2400" dirty="0" err="1"/>
              <a:t>ada</a:t>
            </a:r>
            <a:r>
              <a:rPr lang="en-US" altLang="id-ID" sz="2400" dirty="0"/>
              <a:t> di </a:t>
            </a:r>
            <a:r>
              <a:rPr lang="en-US" altLang="id-ID" sz="2400" dirty="0" err="1"/>
              <a:t>bawah</a:t>
            </a:r>
            <a:r>
              <a:rPr lang="en-US" altLang="id-ID" sz="2400" dirty="0"/>
              <a:t> </a:t>
            </a:r>
            <a:r>
              <a:rPr lang="en-US" altLang="id-ID" sz="2400" dirty="0" err="1" smtClean="0"/>
              <a:t>tanggung</a:t>
            </a:r>
            <a:r>
              <a:rPr lang="en-US" altLang="id-ID" sz="2400" dirty="0" smtClean="0"/>
              <a:t> </a:t>
            </a:r>
            <a:r>
              <a:rPr lang="en-US" altLang="id-ID" sz="2400" dirty="0" err="1" smtClean="0"/>
              <a:t>jawab</a:t>
            </a:r>
            <a:r>
              <a:rPr lang="en-US" altLang="id-ID" sz="2400" dirty="0" smtClean="0"/>
              <a:t> </a:t>
            </a:r>
            <a:r>
              <a:rPr lang="en-US" altLang="id-ID" sz="2400" dirty="0" err="1"/>
              <a:t>Pusat</a:t>
            </a:r>
            <a:r>
              <a:rPr lang="en-US" altLang="id-ID" sz="2400" dirty="0"/>
              <a:t> Data </a:t>
            </a:r>
            <a:r>
              <a:rPr lang="en-US" altLang="id-ID" sz="2400" dirty="0" err="1"/>
              <a:t>dan</a:t>
            </a:r>
            <a:r>
              <a:rPr lang="en-US" altLang="id-ID" sz="2400" dirty="0"/>
              <a:t> </a:t>
            </a:r>
            <a:r>
              <a:rPr lang="en-US" altLang="id-ID" sz="2400" dirty="0" err="1"/>
              <a:t>Informasi</a:t>
            </a:r>
            <a:r>
              <a:rPr lang="en-US" altLang="id-ID" sz="2400" dirty="0"/>
              <a:t>, </a:t>
            </a:r>
            <a:r>
              <a:rPr lang="en-US" altLang="id-ID" sz="2400" dirty="0" err="1"/>
              <a:t>berkolaborasi</a:t>
            </a:r>
            <a:r>
              <a:rPr lang="en-US" altLang="id-ID" sz="2400" dirty="0"/>
              <a:t> </a:t>
            </a:r>
            <a:r>
              <a:rPr lang="en-US" altLang="id-ID" sz="2400" dirty="0" err="1"/>
              <a:t>dengan</a:t>
            </a:r>
            <a:r>
              <a:rPr lang="en-US" altLang="id-ID" sz="2400" dirty="0"/>
              <a:t> </a:t>
            </a:r>
            <a:r>
              <a:rPr lang="en-US" altLang="id-ID" sz="2400" dirty="0" err="1"/>
              <a:t>pengelola</a:t>
            </a:r>
            <a:r>
              <a:rPr lang="en-US" altLang="id-ID" sz="2400" dirty="0"/>
              <a:t> web </a:t>
            </a:r>
            <a:r>
              <a:rPr lang="en-US" altLang="id-ID" sz="2400" dirty="0" err="1"/>
              <a:t>dari</a:t>
            </a:r>
            <a:r>
              <a:rPr lang="en-US" altLang="id-ID" sz="2400" dirty="0"/>
              <a:t> internal </a:t>
            </a:r>
            <a:r>
              <a:rPr lang="en-US" altLang="id-ID" sz="2400" dirty="0" err="1"/>
              <a:t>Eselon</a:t>
            </a:r>
            <a:r>
              <a:rPr lang="en-US" altLang="id-ID" sz="2400" dirty="0"/>
              <a:t> </a:t>
            </a:r>
            <a:r>
              <a:rPr lang="en-US" altLang="id-ID" sz="2400" dirty="0" smtClean="0"/>
              <a:t>I </a:t>
            </a:r>
            <a:r>
              <a:rPr lang="en-US" altLang="id-ID" sz="2400" dirty="0" err="1"/>
              <a:t>dan</a:t>
            </a:r>
            <a:r>
              <a:rPr lang="en-US" altLang="id-ID" sz="2400" dirty="0"/>
              <a:t> </a:t>
            </a:r>
            <a:r>
              <a:rPr lang="en-US" altLang="id-ID" sz="2400" dirty="0" err="1"/>
              <a:t>Eselon</a:t>
            </a:r>
            <a:r>
              <a:rPr lang="en-US" altLang="id-ID" sz="2400" dirty="0"/>
              <a:t> </a:t>
            </a:r>
            <a:r>
              <a:rPr lang="en-US" altLang="id-ID" sz="2400" dirty="0" smtClean="0"/>
              <a:t>II </a:t>
            </a:r>
            <a:r>
              <a:rPr lang="en-US" altLang="id-ID" sz="2400" dirty="0" err="1"/>
              <a:t>Kementerian</a:t>
            </a:r>
            <a:r>
              <a:rPr lang="en-US" altLang="id-ID" sz="2400" dirty="0"/>
              <a:t> </a:t>
            </a:r>
            <a:r>
              <a:rPr lang="en-US" altLang="id-ID" sz="2400" dirty="0" err="1"/>
              <a:t>Kesehatan</a:t>
            </a:r>
            <a:r>
              <a:rPr lang="en-US" altLang="id-ID" sz="2400" dirty="0"/>
              <a:t>. </a:t>
            </a:r>
            <a:endParaRPr lang="en-US" altLang="id-ID" sz="2400" dirty="0" smtClean="0"/>
          </a:p>
          <a:p>
            <a:pPr>
              <a:buFont typeface="Wingdings" pitchFamily="2" charset="2"/>
              <a:buChar char="Ø"/>
            </a:pPr>
            <a:endParaRPr lang="en-US" altLang="id-ID" sz="2400" dirty="0"/>
          </a:p>
          <a:p>
            <a:pPr>
              <a:buFont typeface="Wingdings" pitchFamily="2" charset="2"/>
              <a:buChar char="Ø"/>
            </a:pPr>
            <a:r>
              <a:rPr lang="id-ID" sz="2400" dirty="0" smtClean="0"/>
              <a:t>Tim </a:t>
            </a:r>
            <a:r>
              <a:rPr lang="id-ID" sz="2400" dirty="0"/>
              <a:t>Website </a:t>
            </a:r>
            <a:r>
              <a:rPr lang="id-ID" sz="2400" dirty="0" smtClean="0"/>
              <a:t>Kem</a:t>
            </a:r>
            <a:r>
              <a:rPr lang="en-US" sz="2400" dirty="0" err="1" smtClean="0"/>
              <a:t>enterian</a:t>
            </a:r>
            <a:r>
              <a:rPr lang="en-US" sz="2400" dirty="0" smtClean="0"/>
              <a:t> </a:t>
            </a:r>
            <a:r>
              <a:rPr lang="en-US" sz="2400" dirty="0"/>
              <a:t>K</a:t>
            </a:r>
            <a:r>
              <a:rPr lang="id-ID" sz="2400" dirty="0" smtClean="0"/>
              <a:t>es</a:t>
            </a:r>
            <a:r>
              <a:rPr lang="en-US" sz="2400" dirty="0" err="1" smtClean="0"/>
              <a:t>ehatan</a:t>
            </a:r>
            <a:r>
              <a:rPr lang="en-US" sz="2400" dirty="0" smtClean="0"/>
              <a:t> </a:t>
            </a:r>
            <a:r>
              <a:rPr lang="en-US" sz="2400" dirty="0" err="1" smtClean="0"/>
              <a:t>dengan</a:t>
            </a:r>
            <a:r>
              <a:rPr lang="id-ID" sz="2400" dirty="0" smtClean="0"/>
              <a:t> </a:t>
            </a:r>
            <a:r>
              <a:rPr lang="en-US" sz="2400" dirty="0" err="1" smtClean="0"/>
              <a:t>diperkuat</a:t>
            </a:r>
            <a:r>
              <a:rPr lang="en-US" sz="2400" dirty="0" smtClean="0"/>
              <a:t> </a:t>
            </a:r>
            <a:r>
              <a:rPr lang="id-ID" sz="2400" dirty="0" smtClean="0"/>
              <a:t>SK </a:t>
            </a:r>
            <a:r>
              <a:rPr lang="id-ID" sz="2400" dirty="0"/>
              <a:t>Menteri Kesehatan mulai </a:t>
            </a:r>
            <a:r>
              <a:rPr lang="en-US" sz="2400" dirty="0" smtClean="0"/>
              <a:t>di</a:t>
            </a:r>
            <a:r>
              <a:rPr lang="id-ID" sz="2400" dirty="0" smtClean="0"/>
              <a:t>bentuk </a:t>
            </a:r>
            <a:r>
              <a:rPr lang="id-ID" sz="2400" dirty="0"/>
              <a:t>sejak tahun 2014</a:t>
            </a:r>
            <a:r>
              <a:rPr lang="id-ID" sz="2400" dirty="0" smtClean="0"/>
              <a:t>.</a:t>
            </a:r>
            <a:endParaRPr lang="en-US" sz="2400" dirty="0" smtClean="0"/>
          </a:p>
          <a:p>
            <a:pPr>
              <a:buFont typeface="Wingdings" pitchFamily="2" charset="2"/>
              <a:buChar char="Ø"/>
            </a:pPr>
            <a:endParaRPr lang="id-ID" sz="2400" dirty="0"/>
          </a:p>
          <a:p>
            <a:pPr>
              <a:buFont typeface="Wingdings" pitchFamily="2" charset="2"/>
              <a:buChar char="Ø"/>
            </a:pPr>
            <a:r>
              <a:rPr lang="id-ID" sz="2400" dirty="0"/>
              <a:t>Koordinasi bersama tim pengelola web internal Kemkes ini sudah memasuki tahun ke-3 dengan beberapa kali pergantian anggota sesuai usulan dari pimpinan masing-masing unit.</a:t>
            </a:r>
          </a:p>
        </p:txBody>
      </p:sp>
      <p:sp>
        <p:nvSpPr>
          <p:cNvPr id="6147" name="Rectangle 2"/>
          <p:cNvSpPr>
            <a:spLocks noChangeArrowheads="1"/>
          </p:cNvSpPr>
          <p:nvPr/>
        </p:nvSpPr>
        <p:spPr bwMode="auto">
          <a:xfrm>
            <a:off x="-108520" y="1588"/>
            <a:ext cx="9252520" cy="639762"/>
          </a:xfrm>
          <a:prstGeom prst="rect">
            <a:avLst/>
          </a:prstGeom>
          <a:solidFill>
            <a:srgbClr val="4F81BD"/>
          </a:solidFill>
          <a:ln w="25560" cap="sq">
            <a:solidFill>
              <a:srgbClr val="3A5F8B"/>
            </a:solidFill>
            <a:round/>
            <a:headEnd/>
            <a:tailEnd/>
          </a:ln>
        </p:spPr>
        <p:txBody>
          <a:bodyPr lIns="90000" tIns="7308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9pPr>
          </a:lstStyle>
          <a:p>
            <a:pPr algn="ctr" eaLnBrk="1" hangingPunct="1">
              <a:lnSpc>
                <a:spcPct val="97000"/>
              </a:lnSpc>
              <a:buSzPct val="100000"/>
            </a:pPr>
            <a:r>
              <a:rPr lang="en-US" altLang="id-ID" b="1" dirty="0" smtClean="0">
                <a:latin typeface="Trebuchet MS" pitchFamily="34" charset="0"/>
                <a:ea typeface="Arial Unicode MS" pitchFamily="34" charset="-128"/>
                <a:cs typeface="Arial Unicode MS" pitchFamily="34" charset="-128"/>
              </a:rPr>
              <a:t>PEN</a:t>
            </a:r>
            <a:r>
              <a:rPr lang="id-ID" altLang="id-ID" b="1" dirty="0" smtClean="0">
                <a:latin typeface="Trebuchet MS" pitchFamily="34" charset="0"/>
                <a:ea typeface="Arial Unicode MS" pitchFamily="34" charset="-128"/>
                <a:cs typeface="Arial Unicode MS" pitchFamily="34" charset="-128"/>
              </a:rPr>
              <a:t>G</a:t>
            </a:r>
            <a:r>
              <a:rPr lang="en-US" altLang="id-ID" b="1" dirty="0" smtClean="0">
                <a:latin typeface="Trebuchet MS" pitchFamily="34" charset="0"/>
                <a:ea typeface="Arial Unicode MS" pitchFamily="34" charset="-128"/>
                <a:cs typeface="Arial Unicode MS" pitchFamily="34" charset="-128"/>
              </a:rPr>
              <a:t>ELOLAAN WEBSITE KEMENTERIAN KESEHATAN</a:t>
            </a:r>
            <a:endParaRPr lang="en-US" altLang="id-ID" b="1" dirty="0">
              <a:latin typeface="Trebuchet MS" pitchFamily="34" charset="0"/>
              <a:ea typeface="Arial Unicode MS" pitchFamily="34" charset="-128"/>
              <a:cs typeface="Arial Unicode MS" pitchFamily="34" charset="-128"/>
            </a:endParaRPr>
          </a:p>
        </p:txBody>
      </p:sp>
    </p:spTree>
    <p:extLst>
      <p:ext uri="{BB962C8B-B14F-4D97-AF65-F5344CB8AC3E}">
        <p14:creationId xmlns:p14="http://schemas.microsoft.com/office/powerpoint/2010/main" xmlns="" val="596276484"/>
      </p:ext>
    </p:extLst>
  </p:cSld>
  <p:clrMapOvr>
    <a:masterClrMapping/>
  </p:clrMapOvr>
  <p:transition spd="med">
    <p:checke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88640"/>
            <a:ext cx="8532440" cy="1296144"/>
          </a:xfrm>
        </p:spPr>
        <p:txBody>
          <a:bodyPr>
            <a:noAutofit/>
          </a:bodyPr>
          <a:lstStyle/>
          <a:p>
            <a:r>
              <a:rPr lang="id-ID" sz="3200" b="1" dirty="0" smtClean="0"/>
              <a:t>SK Tim Website </a:t>
            </a:r>
            <a:r>
              <a:rPr lang="en-US" sz="3200" b="1" dirty="0" err="1" smtClean="0"/>
              <a:t>Kementerian</a:t>
            </a:r>
            <a:r>
              <a:rPr lang="en-US" sz="3200" b="1" dirty="0" smtClean="0"/>
              <a:t> </a:t>
            </a:r>
            <a:r>
              <a:rPr lang="en-US" sz="3200" b="1" dirty="0" err="1" smtClean="0"/>
              <a:t>Kesehatan</a:t>
            </a:r>
            <a:r>
              <a:rPr lang="en-US" sz="3200" b="1" dirty="0" smtClean="0"/>
              <a:t> </a:t>
            </a:r>
            <a:r>
              <a:rPr lang="id-ID" sz="3200" b="1" dirty="0" smtClean="0"/>
              <a:t>2016</a:t>
            </a:r>
            <a:endParaRPr lang="id-ID" sz="3200" b="1" dirty="0"/>
          </a:p>
        </p:txBody>
      </p:sp>
      <p:sp>
        <p:nvSpPr>
          <p:cNvPr id="3" name="Content Placeholder 2"/>
          <p:cNvSpPr>
            <a:spLocks noGrp="1"/>
          </p:cNvSpPr>
          <p:nvPr>
            <p:ph idx="1"/>
          </p:nvPr>
        </p:nvSpPr>
        <p:spPr>
          <a:xfrm>
            <a:off x="648072" y="1268760"/>
            <a:ext cx="8460432" cy="4800600"/>
          </a:xfrm>
        </p:spPr>
        <p:txBody>
          <a:bodyPr>
            <a:normAutofit fontScale="77500" lnSpcReduction="20000"/>
          </a:bodyPr>
          <a:lstStyle/>
          <a:p>
            <a:r>
              <a:rPr lang="id-ID" sz="2600" dirty="0" smtClean="0">
                <a:latin typeface="+mj-lt"/>
              </a:rPr>
              <a:t>Pembina	: Menteri Kesehatan</a:t>
            </a:r>
          </a:p>
          <a:p>
            <a:r>
              <a:rPr lang="id-ID" sz="2600" dirty="0" smtClean="0">
                <a:latin typeface="+mj-lt"/>
              </a:rPr>
              <a:t>Penasehat	: Sekretaris Jenderal</a:t>
            </a:r>
          </a:p>
          <a:p>
            <a:r>
              <a:rPr lang="id-ID" sz="2600" dirty="0" smtClean="0">
                <a:latin typeface="+mj-lt"/>
              </a:rPr>
              <a:t>Penanggungjawab	: Kepala Pusat Data dan Informasi</a:t>
            </a:r>
          </a:p>
          <a:p>
            <a:r>
              <a:rPr lang="id-ID" sz="2600" dirty="0" smtClean="0">
                <a:latin typeface="+mj-lt"/>
              </a:rPr>
              <a:t>Redaktur Utama	: 1. Kepala Bidang Pengelolaan Data dan Informasi</a:t>
            </a:r>
          </a:p>
          <a:p>
            <a:pPr marL="2103120" lvl="8" indent="0">
              <a:buNone/>
            </a:pPr>
            <a:r>
              <a:rPr lang="id-ID" sz="2600" dirty="0" smtClean="0">
                <a:latin typeface="+mj-lt"/>
              </a:rPr>
              <a:t>              2. Kepala Bidang Pengelolaan Teknologi Informasi</a:t>
            </a:r>
          </a:p>
          <a:p>
            <a:r>
              <a:rPr lang="id-ID" sz="2600" i="1" dirty="0" smtClean="0">
                <a:latin typeface="+mj-lt"/>
              </a:rPr>
              <a:t>Editor</a:t>
            </a:r>
            <a:r>
              <a:rPr lang="id-ID" sz="2600" dirty="0" smtClean="0">
                <a:latin typeface="+mj-lt"/>
              </a:rPr>
              <a:t>		: 1. Kepala Subbidang Diseminasi Informasi</a:t>
            </a:r>
          </a:p>
          <a:p>
            <a:pPr marL="2103120" lvl="8" indent="0">
              <a:buNone/>
            </a:pPr>
            <a:r>
              <a:rPr lang="id-ID" sz="2600" dirty="0" smtClean="0">
                <a:latin typeface="+mj-lt"/>
              </a:rPr>
              <a:t>      	  </a:t>
            </a:r>
            <a:r>
              <a:rPr lang="id-ID" sz="2600" dirty="0">
                <a:latin typeface="+mj-lt"/>
              </a:rPr>
              <a:t>2</a:t>
            </a:r>
            <a:r>
              <a:rPr lang="it-IT" sz="2600" dirty="0" smtClean="0">
                <a:latin typeface="+mj-lt"/>
              </a:rPr>
              <a:t>. </a:t>
            </a:r>
            <a:r>
              <a:rPr lang="it-IT" sz="2600" dirty="0">
                <a:latin typeface="+mj-lt"/>
              </a:rPr>
              <a:t>Kepala Subbidang </a:t>
            </a:r>
            <a:r>
              <a:rPr lang="id-ID" sz="2600" dirty="0" smtClean="0">
                <a:latin typeface="+mj-lt"/>
              </a:rPr>
              <a:t>Aplikasi dan Database</a:t>
            </a:r>
          </a:p>
          <a:p>
            <a:r>
              <a:rPr lang="id-ID" sz="2600" i="1" dirty="0" smtClean="0">
                <a:latin typeface="+mj-lt"/>
              </a:rPr>
              <a:t>Web Administrator</a:t>
            </a:r>
            <a:r>
              <a:rPr lang="id-ID" sz="2600" dirty="0">
                <a:latin typeface="+mj-lt"/>
              </a:rPr>
              <a:t>	</a:t>
            </a:r>
            <a:r>
              <a:rPr lang="id-ID" sz="2600" dirty="0" smtClean="0">
                <a:latin typeface="+mj-lt"/>
              </a:rPr>
              <a:t>: 1. Andri Triyadi Saputra</a:t>
            </a:r>
            <a:endParaRPr lang="id-ID" sz="2600" dirty="0">
              <a:latin typeface="+mj-lt"/>
            </a:endParaRPr>
          </a:p>
          <a:p>
            <a:pPr marL="2103120" lvl="8" indent="0">
              <a:buNone/>
            </a:pPr>
            <a:r>
              <a:rPr lang="id-ID" sz="2600" dirty="0">
                <a:latin typeface="+mj-lt"/>
              </a:rPr>
              <a:t>      	  </a:t>
            </a:r>
            <a:r>
              <a:rPr lang="id-ID" sz="2600" dirty="0" smtClean="0">
                <a:latin typeface="+mj-lt"/>
              </a:rPr>
              <a:t>2. Dian Mulya Sari, S.Ds</a:t>
            </a:r>
          </a:p>
          <a:p>
            <a:pPr marL="2103120" lvl="8" indent="0">
              <a:buNone/>
            </a:pPr>
            <a:r>
              <a:rPr lang="id-ID" sz="2600" dirty="0" smtClean="0">
                <a:latin typeface="+mj-lt"/>
              </a:rPr>
              <a:t>	  3. Hira Ahmad Habibi, S.Sn</a:t>
            </a:r>
          </a:p>
          <a:p>
            <a:pPr marL="0" lvl="7" indent="-279400"/>
            <a:r>
              <a:rPr lang="id-ID" sz="2600" i="1" dirty="0" smtClean="0">
                <a:latin typeface="+mj-lt"/>
              </a:rPr>
              <a:t>Web Developer</a:t>
            </a:r>
            <a:r>
              <a:rPr lang="id-ID" sz="2600" dirty="0" smtClean="0">
                <a:latin typeface="+mj-lt"/>
              </a:rPr>
              <a:t>	: 11 unit Es 1 dan Es 2 (Sekjen, Ditjen dan Badan)</a:t>
            </a:r>
          </a:p>
          <a:p>
            <a:pPr marL="355600" lvl="8" indent="-177800"/>
            <a:endParaRPr lang="id-ID" sz="2600" dirty="0">
              <a:latin typeface="+mj-lt"/>
            </a:endParaRPr>
          </a:p>
          <a:p>
            <a:pPr marL="177800" lvl="8" indent="0">
              <a:buNone/>
            </a:pPr>
            <a:r>
              <a:rPr lang="id-ID" sz="2600" dirty="0" smtClean="0">
                <a:latin typeface="+mj-lt"/>
              </a:rPr>
              <a:t>Honor Tim Website Kementerian Kesehatan ditetapkan sesuai SBM 2016 dengan anggaran DIPA Pusdatin 2016</a:t>
            </a:r>
            <a:endParaRPr lang="id-ID" sz="2600" dirty="0">
              <a:latin typeface="+mj-lt"/>
            </a:endParaRPr>
          </a:p>
          <a:p>
            <a:pPr marL="2103120" lvl="8" indent="0">
              <a:buNone/>
            </a:pPr>
            <a:endParaRPr lang="id-ID" sz="2200" dirty="0"/>
          </a:p>
        </p:txBody>
      </p:sp>
    </p:spTree>
    <p:extLst>
      <p:ext uri="{BB962C8B-B14F-4D97-AF65-F5344CB8AC3E}">
        <p14:creationId xmlns:p14="http://schemas.microsoft.com/office/powerpoint/2010/main" xmlns="" val="1495687579"/>
      </p:ext>
    </p:extLst>
  </p:cSld>
  <p:clrMapOvr>
    <a:masterClrMapping/>
  </p:clrMapOvr>
  <p:transition spd="slow">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35474" t="29564" r="27379" b="15476"/>
          <a:stretch/>
        </p:blipFill>
        <p:spPr bwMode="auto">
          <a:xfrm>
            <a:off x="1259632" y="836711"/>
            <a:ext cx="6984776" cy="58101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Rectangle 1"/>
          <p:cNvSpPr>
            <a:spLocks noChangeArrowheads="1"/>
          </p:cNvSpPr>
          <p:nvPr/>
        </p:nvSpPr>
        <p:spPr bwMode="auto">
          <a:xfrm>
            <a:off x="539552" y="0"/>
            <a:ext cx="8604448" cy="639763"/>
          </a:xfrm>
          <a:prstGeom prst="rect">
            <a:avLst/>
          </a:prstGeom>
          <a:solidFill>
            <a:srgbClr val="4F81BD"/>
          </a:solidFill>
          <a:ln w="25560" cap="sq">
            <a:solidFill>
              <a:srgbClr val="3A5F8B"/>
            </a:solidFill>
            <a:round/>
            <a:headEnd/>
            <a:tailEnd/>
          </a:ln>
        </p:spPr>
        <p:txBody>
          <a:bodyPr lIns="90000" tIns="7308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chemeClr val="bg1"/>
                </a:solidFill>
                <a:latin typeface="Arial" pitchFamily="34" charset="0"/>
                <a:cs typeface="Angsana New" pitchFamily="18" charset="-34"/>
              </a:defRPr>
            </a:lvl9pPr>
          </a:lstStyle>
          <a:p>
            <a:pPr algn="ctr" eaLnBrk="1" hangingPunct="1">
              <a:lnSpc>
                <a:spcPct val="93000"/>
              </a:lnSpc>
              <a:buSzPct val="100000"/>
            </a:pPr>
            <a:r>
              <a:rPr lang="en-US" altLang="id-ID" sz="3200" b="1" dirty="0">
                <a:latin typeface="Trebuchet MS" pitchFamily="34" charset="0"/>
                <a:ea typeface="Arial Unicode MS" pitchFamily="34" charset="-128"/>
                <a:cs typeface="Arial Unicode MS" pitchFamily="34" charset="-128"/>
              </a:rPr>
              <a:t>D</a:t>
            </a:r>
            <a:r>
              <a:rPr lang="id-ID" altLang="id-ID" sz="3200" b="1" dirty="0">
                <a:latin typeface="Trebuchet MS" pitchFamily="34" charset="0"/>
                <a:ea typeface="Arial Unicode MS" pitchFamily="34" charset="-128"/>
                <a:cs typeface="Arial Unicode MS" pitchFamily="34" charset="-128"/>
              </a:rPr>
              <a:t>I</a:t>
            </a:r>
            <a:r>
              <a:rPr lang="en-US" altLang="id-ID" sz="3200" b="1" dirty="0">
                <a:latin typeface="Trebuchet MS" pitchFamily="34" charset="0"/>
                <a:ea typeface="Arial Unicode MS" pitchFamily="34" charset="-128"/>
                <a:cs typeface="Arial Unicode MS" pitchFamily="34" charset="-128"/>
              </a:rPr>
              <a:t>S</a:t>
            </a:r>
            <a:r>
              <a:rPr lang="id-ID" altLang="id-ID" sz="3200" b="1" dirty="0">
                <a:latin typeface="Trebuchet MS" pitchFamily="34" charset="0"/>
                <a:ea typeface="Arial Unicode MS" pitchFamily="34" charset="-128"/>
                <a:cs typeface="Arial Unicode MS" pitchFamily="34" charset="-128"/>
              </a:rPr>
              <a:t>E</a:t>
            </a:r>
            <a:r>
              <a:rPr lang="en-US" altLang="id-ID" sz="3200" b="1" dirty="0">
                <a:latin typeface="Trebuchet MS" pitchFamily="34" charset="0"/>
                <a:ea typeface="Arial Unicode MS" pitchFamily="34" charset="-128"/>
                <a:cs typeface="Arial Unicode MS" pitchFamily="34" charset="-128"/>
              </a:rPr>
              <a:t>MINASI INFORMASI</a:t>
            </a:r>
          </a:p>
        </p:txBody>
      </p:sp>
    </p:spTree>
    <p:extLst>
      <p:ext uri="{BB962C8B-B14F-4D97-AF65-F5344CB8AC3E}">
        <p14:creationId xmlns:p14="http://schemas.microsoft.com/office/powerpoint/2010/main" xmlns="" val="2110142550"/>
      </p:ext>
    </p:extLst>
  </p:cSld>
  <p:clrMapOvr>
    <a:masterClrMapping/>
  </p:clrMapOvr>
  <p:transition spd="slow">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xmlns="" val="3310722541"/>
              </p:ext>
            </p:extLst>
          </p:nvPr>
        </p:nvGraphicFramePr>
        <p:xfrm>
          <a:off x="1752600" y="17526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a:xfrm>
            <a:off x="841248" y="301752"/>
            <a:ext cx="8077200" cy="1143000"/>
          </a:xfrm>
        </p:spPr>
        <p:txBody>
          <a:bodyPr>
            <a:normAutofit/>
          </a:bodyPr>
          <a:lstStyle/>
          <a:p>
            <a:r>
              <a:rPr lang="en-US" sz="4000" b="1" dirty="0" err="1" smtClean="0"/>
              <a:t>Tujuan</a:t>
            </a:r>
            <a:r>
              <a:rPr lang="en-US" sz="4000" b="1" dirty="0" smtClean="0"/>
              <a:t> </a:t>
            </a:r>
            <a:r>
              <a:rPr lang="en-US" sz="4000" b="1" dirty="0" err="1" smtClean="0"/>
              <a:t>Pengelolaan</a:t>
            </a:r>
            <a:r>
              <a:rPr lang="en-US" sz="4000" b="1" dirty="0" smtClean="0"/>
              <a:t> Website </a:t>
            </a:r>
            <a:endParaRPr lang="en-US" sz="4000" b="1" dirty="0"/>
          </a:p>
        </p:txBody>
      </p:sp>
      <p:pic>
        <p:nvPicPr>
          <p:cNvPr id="10242" name="Picture 2"/>
          <p:cNvPicPr>
            <a:picLocks noChangeAspect="1" noChangeArrowheads="1"/>
          </p:cNvPicPr>
          <p:nvPr/>
        </p:nvPicPr>
        <p:blipFill>
          <a:blip r:embed="rId7" cstate="email">
            <a:extLst>
              <a:ext uri="{28A0092B-C50C-407E-A947-70E740481C1C}">
                <a14:useLocalDpi xmlns:a14="http://schemas.microsoft.com/office/drawing/2010/main" xmlns="" val="0"/>
              </a:ext>
            </a:extLst>
          </a:blip>
          <a:srcRect/>
          <a:stretch>
            <a:fillRect/>
          </a:stretch>
        </p:blipFill>
        <p:spPr bwMode="auto">
          <a:xfrm>
            <a:off x="6990716" y="0"/>
            <a:ext cx="2136350" cy="1600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8684870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graphicEl>
                                              <a:dgm id="{7E429971-BC57-430F-BB25-C0574E5E39E3}"/>
                                            </p:graphicEl>
                                          </p:spTgt>
                                        </p:tgtEl>
                                        <p:attrNameLst>
                                          <p:attrName>style.visibility</p:attrName>
                                        </p:attrNameLst>
                                      </p:cBhvr>
                                      <p:to>
                                        <p:strVal val="visible"/>
                                      </p:to>
                                    </p:set>
                                    <p:animEffect transition="in" filter="wipe(left)">
                                      <p:cBhvr>
                                        <p:cTn id="7" dur="500"/>
                                        <p:tgtEl>
                                          <p:spTgt spid="3">
                                            <p:graphicEl>
                                              <a:dgm id="{7E429971-BC57-430F-BB25-C0574E5E39E3}"/>
                                            </p:graphicEl>
                                          </p:spTgt>
                                        </p:tgtEl>
                                      </p:cBhvr>
                                    </p:animEffect>
                                  </p:childTnLst>
                                </p:cTn>
                              </p:par>
                            </p:childTnLst>
                          </p:cTn>
                        </p:par>
                        <p:par>
                          <p:cTn id="8" fill="hold">
                            <p:stCondLst>
                              <p:cond delay="500"/>
                            </p:stCondLst>
                            <p:childTnLst>
                              <p:par>
                                <p:cTn id="9" presetID="22" presetClass="entr" presetSubtype="8" fill="hold" grpId="0" nodeType="afterEffect">
                                  <p:stCondLst>
                                    <p:cond delay="500"/>
                                  </p:stCondLst>
                                  <p:childTnLst>
                                    <p:set>
                                      <p:cBhvr>
                                        <p:cTn id="10" dur="1" fill="hold">
                                          <p:stCondLst>
                                            <p:cond delay="0"/>
                                          </p:stCondLst>
                                        </p:cTn>
                                        <p:tgtEl>
                                          <p:spTgt spid="3">
                                            <p:graphicEl>
                                              <a:dgm id="{D54B1729-BC98-42C1-9C6C-D65DCBA4358F}"/>
                                            </p:graphicEl>
                                          </p:spTgt>
                                        </p:tgtEl>
                                        <p:attrNameLst>
                                          <p:attrName>style.visibility</p:attrName>
                                        </p:attrNameLst>
                                      </p:cBhvr>
                                      <p:to>
                                        <p:strVal val="visible"/>
                                      </p:to>
                                    </p:set>
                                    <p:animEffect transition="in" filter="wipe(left)">
                                      <p:cBhvr>
                                        <p:cTn id="11" dur="500"/>
                                        <p:tgtEl>
                                          <p:spTgt spid="3">
                                            <p:graphicEl>
                                              <a:dgm id="{D54B1729-BC98-42C1-9C6C-D65DCBA4358F}"/>
                                            </p:graphicEl>
                                          </p:spTgt>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
                                            <p:graphicEl>
                                              <a:dgm id="{C04276DC-EE64-470A-B8BC-09067B8045FA}"/>
                                            </p:graphicEl>
                                          </p:spTgt>
                                        </p:tgtEl>
                                        <p:attrNameLst>
                                          <p:attrName>style.visibility</p:attrName>
                                        </p:attrNameLst>
                                      </p:cBhvr>
                                      <p:to>
                                        <p:strVal val="visible"/>
                                      </p:to>
                                    </p:set>
                                    <p:animEffect transition="in" filter="wipe(left)">
                                      <p:cBhvr>
                                        <p:cTn id="15" dur="500"/>
                                        <p:tgtEl>
                                          <p:spTgt spid="3">
                                            <p:graphicEl>
                                              <a:dgm id="{C04276DC-EE64-470A-B8BC-09067B8045FA}"/>
                                            </p:graphicEl>
                                          </p:spTgt>
                                        </p:tgtEl>
                                      </p:cBhvr>
                                    </p:animEffect>
                                  </p:childTnLst>
                                </p:cTn>
                              </p:par>
                            </p:childTnLst>
                          </p:cTn>
                        </p:par>
                        <p:par>
                          <p:cTn id="16" fill="hold">
                            <p:stCondLst>
                              <p:cond delay="2000"/>
                            </p:stCondLst>
                            <p:childTnLst>
                              <p:par>
                                <p:cTn id="17" presetID="22" presetClass="entr" presetSubtype="8" fill="hold" grpId="0" nodeType="afterEffect">
                                  <p:stCondLst>
                                    <p:cond delay="500"/>
                                  </p:stCondLst>
                                  <p:childTnLst>
                                    <p:set>
                                      <p:cBhvr>
                                        <p:cTn id="18" dur="1" fill="hold">
                                          <p:stCondLst>
                                            <p:cond delay="0"/>
                                          </p:stCondLst>
                                        </p:cTn>
                                        <p:tgtEl>
                                          <p:spTgt spid="3">
                                            <p:graphicEl>
                                              <a:dgm id="{B37A5355-225B-4C6F-AED7-6C620F99EECC}"/>
                                            </p:graphicEl>
                                          </p:spTgt>
                                        </p:tgtEl>
                                        <p:attrNameLst>
                                          <p:attrName>style.visibility</p:attrName>
                                        </p:attrNameLst>
                                      </p:cBhvr>
                                      <p:to>
                                        <p:strVal val="visible"/>
                                      </p:to>
                                    </p:set>
                                    <p:animEffect transition="in" filter="wipe(left)">
                                      <p:cBhvr>
                                        <p:cTn id="19" dur="500"/>
                                        <p:tgtEl>
                                          <p:spTgt spid="3">
                                            <p:graphicEl>
                                              <a:dgm id="{B37A5355-225B-4C6F-AED7-6C620F99EECC}"/>
                                            </p:graphicEl>
                                          </p:spTgt>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3">
                                            <p:graphicEl>
                                              <a:dgm id="{F5034101-5B7D-4FE7-B47A-5A48CF39606B}"/>
                                            </p:graphicEl>
                                          </p:spTgt>
                                        </p:tgtEl>
                                        <p:attrNameLst>
                                          <p:attrName>style.visibility</p:attrName>
                                        </p:attrNameLst>
                                      </p:cBhvr>
                                      <p:to>
                                        <p:strVal val="visible"/>
                                      </p:to>
                                    </p:set>
                                    <p:animEffect transition="in" filter="wipe(left)">
                                      <p:cBhvr>
                                        <p:cTn id="23" dur="500"/>
                                        <p:tgtEl>
                                          <p:spTgt spid="3">
                                            <p:graphicEl>
                                              <a:dgm id="{F5034101-5B7D-4FE7-B47A-5A48CF39606B}"/>
                                            </p:graphicEl>
                                          </p:spTgt>
                                        </p:tgtEl>
                                      </p:cBhvr>
                                    </p:animEffect>
                                  </p:childTnLst>
                                </p:cTn>
                              </p:par>
                            </p:childTnLst>
                          </p:cTn>
                        </p:par>
                        <p:par>
                          <p:cTn id="24" fill="hold">
                            <p:stCondLst>
                              <p:cond delay="3500"/>
                            </p:stCondLst>
                            <p:childTnLst>
                              <p:par>
                                <p:cTn id="25" presetID="22" presetClass="entr" presetSubtype="8" fill="hold" grpId="0" nodeType="afterEffect">
                                  <p:stCondLst>
                                    <p:cond delay="500"/>
                                  </p:stCondLst>
                                  <p:childTnLst>
                                    <p:set>
                                      <p:cBhvr>
                                        <p:cTn id="26" dur="1" fill="hold">
                                          <p:stCondLst>
                                            <p:cond delay="0"/>
                                          </p:stCondLst>
                                        </p:cTn>
                                        <p:tgtEl>
                                          <p:spTgt spid="3">
                                            <p:graphicEl>
                                              <a:dgm id="{C7C3E6FD-D83F-4BDA-907E-B5EE041DA931}"/>
                                            </p:graphicEl>
                                          </p:spTgt>
                                        </p:tgtEl>
                                        <p:attrNameLst>
                                          <p:attrName>style.visibility</p:attrName>
                                        </p:attrNameLst>
                                      </p:cBhvr>
                                      <p:to>
                                        <p:strVal val="visible"/>
                                      </p:to>
                                    </p:set>
                                    <p:animEffect transition="in" filter="wipe(left)">
                                      <p:cBhvr>
                                        <p:cTn id="27" dur="2000"/>
                                        <p:tgtEl>
                                          <p:spTgt spid="3">
                                            <p:graphicEl>
                                              <a:dgm id="{C7C3E6FD-D83F-4BDA-907E-B5EE041DA93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tags/tag1.xml><?xml version="1.0" encoding="utf-8"?>
<p:tagLst xmlns:a="http://schemas.openxmlformats.org/drawingml/2006/main" xmlns:r="http://schemas.openxmlformats.org/officeDocument/2006/relationships" xmlns:p="http://schemas.openxmlformats.org/presentationml/2006/main">
  <p:tag name="DVSECTIONID" val="Unk8vjtC9q0JAXtyxsX2O5"/>
</p:tagLst>
</file>

<file path=ppt/tags/tag10.xml><?xml version="1.0" encoding="utf-8"?>
<p:tagLst xmlns:a="http://schemas.openxmlformats.org/drawingml/2006/main" xmlns:r="http://schemas.openxmlformats.org/officeDocument/2006/relationships" xmlns:p="http://schemas.openxmlformats.org/presentationml/2006/main">
  <p:tag name="DVSHAPEID" val="xiNleKja73hohXWjuz775t"/>
</p:tagLst>
</file>

<file path=ppt/tags/tag11.xml><?xml version="1.0" encoding="utf-8"?>
<p:tagLst xmlns:a="http://schemas.openxmlformats.org/drawingml/2006/main" xmlns:r="http://schemas.openxmlformats.org/officeDocument/2006/relationships" xmlns:p="http://schemas.openxmlformats.org/presentationml/2006/main">
  <p:tag name="DVSHAPEID" val="pSbIsX2HQuOqjOBqXA0jcY"/>
</p:tagLst>
</file>

<file path=ppt/tags/tag12.xml><?xml version="1.0" encoding="utf-8"?>
<p:tagLst xmlns:a="http://schemas.openxmlformats.org/drawingml/2006/main" xmlns:r="http://schemas.openxmlformats.org/officeDocument/2006/relationships" xmlns:p="http://schemas.openxmlformats.org/presentationml/2006/main">
  <p:tag name="DVSHAPEID" val="QQ6pMcljtk1MJ0De6E19Bq"/>
</p:tagLst>
</file>

<file path=ppt/tags/tag13.xml><?xml version="1.0" encoding="utf-8"?>
<p:tagLst xmlns:a="http://schemas.openxmlformats.org/drawingml/2006/main" xmlns:r="http://schemas.openxmlformats.org/officeDocument/2006/relationships" xmlns:p="http://schemas.openxmlformats.org/presentationml/2006/main">
  <p:tag name="DVSHAPEID" val="V8QIQoYhKAdhY0TAjVFglB"/>
</p:tagLst>
</file>

<file path=ppt/tags/tag14.xml><?xml version="1.0" encoding="utf-8"?>
<p:tagLst xmlns:a="http://schemas.openxmlformats.org/drawingml/2006/main" xmlns:r="http://schemas.openxmlformats.org/officeDocument/2006/relationships" xmlns:p="http://schemas.openxmlformats.org/presentationml/2006/main">
  <p:tag name="DVSECTIONID" val="7wNinuYvMzfZ5U1vBqhNhA"/>
</p:tagLst>
</file>

<file path=ppt/tags/tag15.xml><?xml version="1.0" encoding="utf-8"?>
<p:tagLst xmlns:a="http://schemas.openxmlformats.org/drawingml/2006/main" xmlns:r="http://schemas.openxmlformats.org/officeDocument/2006/relationships" xmlns:p="http://schemas.openxmlformats.org/presentationml/2006/main">
  <p:tag name="DVSHAPEID" val="397Sh4Wf3q9VkhYZEnvozL"/>
</p:tagLst>
</file>

<file path=ppt/tags/tag16.xml><?xml version="1.0" encoding="utf-8"?>
<p:tagLst xmlns:a="http://schemas.openxmlformats.org/drawingml/2006/main" xmlns:r="http://schemas.openxmlformats.org/officeDocument/2006/relationships" xmlns:p="http://schemas.openxmlformats.org/presentationml/2006/main">
  <p:tag name="DVSHAPEID" val="b7YHL0AN4yxWP6rbpeJiil"/>
</p:tagLst>
</file>

<file path=ppt/tags/tag17.xml><?xml version="1.0" encoding="utf-8"?>
<p:tagLst xmlns:a="http://schemas.openxmlformats.org/drawingml/2006/main" xmlns:r="http://schemas.openxmlformats.org/officeDocument/2006/relationships" xmlns:p="http://schemas.openxmlformats.org/presentationml/2006/main">
  <p:tag name="DVSHAPEID" val="V8QIQoYhKAdhY0TAjVFglB"/>
</p:tagLst>
</file>

<file path=ppt/tags/tag18.xml><?xml version="1.0" encoding="utf-8"?>
<p:tagLst xmlns:a="http://schemas.openxmlformats.org/drawingml/2006/main" xmlns:r="http://schemas.openxmlformats.org/officeDocument/2006/relationships" xmlns:p="http://schemas.openxmlformats.org/presentationml/2006/main">
  <p:tag name="DVSHAPEID" val="Ix8rhPVNC2ZkJsgYQvjtVW"/>
</p:tagLst>
</file>

<file path=ppt/tags/tag19.xml><?xml version="1.0" encoding="utf-8"?>
<p:tagLst xmlns:a="http://schemas.openxmlformats.org/drawingml/2006/main" xmlns:r="http://schemas.openxmlformats.org/officeDocument/2006/relationships" xmlns:p="http://schemas.openxmlformats.org/presentationml/2006/main">
  <p:tag name="DVSHAPEID" val="O8O3IgLtryNrFUJ6b9lREq"/>
</p:tagLst>
</file>

<file path=ppt/tags/tag2.xml><?xml version="1.0" encoding="utf-8"?>
<p:tagLst xmlns:a="http://schemas.openxmlformats.org/drawingml/2006/main" xmlns:r="http://schemas.openxmlformats.org/officeDocument/2006/relationships" xmlns:p="http://schemas.openxmlformats.org/presentationml/2006/main">
  <p:tag name="DVSHAPEID" val="Rcuf4iZwLgLEPe9Eifdx3u"/>
</p:tagLst>
</file>

<file path=ppt/tags/tag20.xml><?xml version="1.0" encoding="utf-8"?>
<p:tagLst xmlns:a="http://schemas.openxmlformats.org/drawingml/2006/main" xmlns:r="http://schemas.openxmlformats.org/officeDocument/2006/relationships" xmlns:p="http://schemas.openxmlformats.org/presentationml/2006/main">
  <p:tag name="DVSHAPEID" val="xiNleKja73hohXWjuz775t"/>
</p:tagLst>
</file>

<file path=ppt/tags/tag21.xml><?xml version="1.0" encoding="utf-8"?>
<p:tagLst xmlns:a="http://schemas.openxmlformats.org/drawingml/2006/main" xmlns:r="http://schemas.openxmlformats.org/officeDocument/2006/relationships" xmlns:p="http://schemas.openxmlformats.org/presentationml/2006/main">
  <p:tag name="DVSHAPEID" val="pSbIsX2HQuOqjOBqXA0jcY"/>
</p:tagLst>
</file>

<file path=ppt/tags/tag22.xml><?xml version="1.0" encoding="utf-8"?>
<p:tagLst xmlns:a="http://schemas.openxmlformats.org/drawingml/2006/main" xmlns:r="http://schemas.openxmlformats.org/officeDocument/2006/relationships" xmlns:p="http://schemas.openxmlformats.org/presentationml/2006/main">
  <p:tag name="DVSHAPEID" val="QQ6pMcljtk1MJ0De6E19Bq"/>
</p:tagLst>
</file>

<file path=ppt/tags/tag23.xml><?xml version="1.0" encoding="utf-8"?>
<p:tagLst xmlns:a="http://schemas.openxmlformats.org/drawingml/2006/main" xmlns:r="http://schemas.openxmlformats.org/officeDocument/2006/relationships" xmlns:p="http://schemas.openxmlformats.org/presentationml/2006/main">
  <p:tag name="DVSECTIONID" val="Unk8vjtC9q0JAXtyxsX2O5"/>
</p:tagLst>
</file>

<file path=ppt/tags/tag24.xml><?xml version="1.0" encoding="utf-8"?>
<p:tagLst xmlns:a="http://schemas.openxmlformats.org/drawingml/2006/main" xmlns:r="http://schemas.openxmlformats.org/officeDocument/2006/relationships" xmlns:p="http://schemas.openxmlformats.org/presentationml/2006/main">
  <p:tag name="DVSHAPEID" val="Rcuf4iZwLgLEPe9Eifdx3u"/>
</p:tagLst>
</file>

<file path=ppt/tags/tag25.xml><?xml version="1.0" encoding="utf-8"?>
<p:tagLst xmlns:a="http://schemas.openxmlformats.org/drawingml/2006/main" xmlns:r="http://schemas.openxmlformats.org/officeDocument/2006/relationships" xmlns:p="http://schemas.openxmlformats.org/presentationml/2006/main">
  <p:tag name="DVSHAPEID" val="uzParF19LzvJyR9qw266In"/>
</p:tagLst>
</file>

<file path=ppt/tags/tag26.xml><?xml version="1.0" encoding="utf-8"?>
<p:tagLst xmlns:a="http://schemas.openxmlformats.org/drawingml/2006/main" xmlns:r="http://schemas.openxmlformats.org/officeDocument/2006/relationships" xmlns:p="http://schemas.openxmlformats.org/presentationml/2006/main">
  <p:tag name="DVSHAPEID" val="uzParF19LzvJyR9qw266In"/>
</p:tagLst>
</file>

<file path=ppt/tags/tag27.xml><?xml version="1.0" encoding="utf-8"?>
<p:tagLst xmlns:a="http://schemas.openxmlformats.org/drawingml/2006/main" xmlns:r="http://schemas.openxmlformats.org/officeDocument/2006/relationships" xmlns:p="http://schemas.openxmlformats.org/presentationml/2006/main">
  <p:tag name="DVSHAPEID" val="uzParF19LzvJyR9qw266In"/>
</p:tagLst>
</file>

<file path=ppt/tags/tag28.xml><?xml version="1.0" encoding="utf-8"?>
<p:tagLst xmlns:a="http://schemas.openxmlformats.org/drawingml/2006/main" xmlns:r="http://schemas.openxmlformats.org/officeDocument/2006/relationships" xmlns:p="http://schemas.openxmlformats.org/presentationml/2006/main">
  <p:tag name="DVSHAPEID" val="uzParF19LzvJyR9qw266In"/>
</p:tagLst>
</file>

<file path=ppt/tags/tag29.xml><?xml version="1.0" encoding="utf-8"?>
<p:tagLst xmlns:a="http://schemas.openxmlformats.org/drawingml/2006/main" xmlns:r="http://schemas.openxmlformats.org/officeDocument/2006/relationships" xmlns:p="http://schemas.openxmlformats.org/presentationml/2006/main">
  <p:tag name="DVSHAPEID" val="uzParF19LzvJyR9qw266In"/>
</p:tagLst>
</file>

<file path=ppt/tags/tag3.xml><?xml version="1.0" encoding="utf-8"?>
<p:tagLst xmlns:a="http://schemas.openxmlformats.org/drawingml/2006/main" xmlns:r="http://schemas.openxmlformats.org/officeDocument/2006/relationships" xmlns:p="http://schemas.openxmlformats.org/presentationml/2006/main">
  <p:tag name="DVSHAPEID" val="uzParF19LzvJyR9qw266In"/>
</p:tagLst>
</file>

<file path=ppt/tags/tag30.xml><?xml version="1.0" encoding="utf-8"?>
<p:tagLst xmlns:a="http://schemas.openxmlformats.org/drawingml/2006/main" xmlns:r="http://schemas.openxmlformats.org/officeDocument/2006/relationships" xmlns:p="http://schemas.openxmlformats.org/presentationml/2006/main">
  <p:tag name="DVSHAPEID" val="uzParF19LzvJyR9qw266In"/>
</p:tagLst>
</file>

<file path=ppt/tags/tag31.xml><?xml version="1.0" encoding="utf-8"?>
<p:tagLst xmlns:a="http://schemas.openxmlformats.org/drawingml/2006/main" xmlns:r="http://schemas.openxmlformats.org/officeDocument/2006/relationships" xmlns:p="http://schemas.openxmlformats.org/presentationml/2006/main">
  <p:tag name="DVSHAPEID" val="uzParF19LzvJyR9qw266In"/>
</p:tagLst>
</file>

<file path=ppt/tags/tag32.xml><?xml version="1.0" encoding="utf-8"?>
<p:tagLst xmlns:a="http://schemas.openxmlformats.org/drawingml/2006/main" xmlns:r="http://schemas.openxmlformats.org/officeDocument/2006/relationships" xmlns:p="http://schemas.openxmlformats.org/presentationml/2006/main">
  <p:tag name="DVSHAPEID" val="uzParF19LzvJyR9qw266In"/>
</p:tagLst>
</file>

<file path=ppt/tags/tag4.xml><?xml version="1.0" encoding="utf-8"?>
<p:tagLst xmlns:a="http://schemas.openxmlformats.org/drawingml/2006/main" xmlns:r="http://schemas.openxmlformats.org/officeDocument/2006/relationships" xmlns:p="http://schemas.openxmlformats.org/presentationml/2006/main">
  <p:tag name="DVSECTIONID" val="7wNinuYvMzfZ5U1vBqhNhA"/>
</p:tagLst>
</file>

<file path=ppt/tags/tag5.xml><?xml version="1.0" encoding="utf-8"?>
<p:tagLst xmlns:a="http://schemas.openxmlformats.org/drawingml/2006/main" xmlns:r="http://schemas.openxmlformats.org/officeDocument/2006/relationships" xmlns:p="http://schemas.openxmlformats.org/presentationml/2006/main">
  <p:tag name="DVSHAPEID" val="397Sh4Wf3q9VkhYZEnvozL"/>
</p:tagLst>
</file>

<file path=ppt/tags/tag6.xml><?xml version="1.0" encoding="utf-8"?>
<p:tagLst xmlns:a="http://schemas.openxmlformats.org/drawingml/2006/main" xmlns:r="http://schemas.openxmlformats.org/officeDocument/2006/relationships" xmlns:p="http://schemas.openxmlformats.org/presentationml/2006/main">
  <p:tag name="DVSHAPEID" val="b7YHL0AN4yxWP6rbpeJiil"/>
</p:tagLst>
</file>

<file path=ppt/tags/tag7.xml><?xml version="1.0" encoding="utf-8"?>
<p:tagLst xmlns:a="http://schemas.openxmlformats.org/drawingml/2006/main" xmlns:r="http://schemas.openxmlformats.org/officeDocument/2006/relationships" xmlns:p="http://schemas.openxmlformats.org/presentationml/2006/main">
  <p:tag name="DVSHAPEID" val="V8QIQoYhKAdhY0TAjVFglB"/>
</p:tagLst>
</file>

<file path=ppt/tags/tag8.xml><?xml version="1.0" encoding="utf-8"?>
<p:tagLst xmlns:a="http://schemas.openxmlformats.org/drawingml/2006/main" xmlns:r="http://schemas.openxmlformats.org/officeDocument/2006/relationships" xmlns:p="http://schemas.openxmlformats.org/presentationml/2006/main">
  <p:tag name="DVSHAPEID" val="Ix8rhPVNC2ZkJsgYQvjtVW"/>
</p:tagLst>
</file>

<file path=ppt/tags/tag9.xml><?xml version="1.0" encoding="utf-8"?>
<p:tagLst xmlns:a="http://schemas.openxmlformats.org/drawingml/2006/main" xmlns:r="http://schemas.openxmlformats.org/officeDocument/2006/relationships" xmlns:p="http://schemas.openxmlformats.org/presentationml/2006/main">
  <p:tag name="DVSHAPEID" val="O8O3IgLtryNrFUJ6b9lREq"/>
</p:tagLst>
</file>

<file path=ppt/theme/_rels/theme4.xml.rels><?xml version="1.0" encoding="UTF-8" standalone="yes"?>
<Relationships xmlns="http://schemas.openxmlformats.org/package/2006/relationships"><Relationship Id="rId1" Type="http://schemas.openxmlformats.org/officeDocument/2006/relationships/image" Target="../media/image6.jpeg"/></Relationships>
</file>

<file path=ppt/theme/_rels/theme5.xml.rels><?xml version="1.0" encoding="UTF-8" standalone="yes"?>
<Relationships xmlns="http://schemas.openxmlformats.org/package/2006/relationships"><Relationship Id="rId1" Type="http://schemas.openxmlformats.org/officeDocument/2006/relationships/image" Target="../media/image7.jpeg"/></Relationships>
</file>

<file path=ppt/theme/_rels/theme6.xml.rels><?xml version="1.0" encoding="UTF-8" standalone="yes"?>
<Relationships xmlns="http://schemas.openxmlformats.org/package/2006/relationships"><Relationship Id="rId1" Type="http://schemas.openxmlformats.org/officeDocument/2006/relationships/image" Target="../media/image8.jpeg"/></Relationships>
</file>

<file path=ppt/theme/_rels/theme7.xml.rels><?xml version="1.0" encoding="UTF-8" standalone="yes"?>
<Relationships xmlns="http://schemas.openxmlformats.org/package/2006/relationships"><Relationship Id="rId1" Type="http://schemas.openxmlformats.org/officeDocument/2006/relationships/image" Target="../media/image8.jpeg"/></Relationships>
</file>

<file path=ppt/theme/_rels/theme8.xml.rels><?xml version="1.0" encoding="UTF-8" standalone="yes"?>
<Relationships xmlns="http://schemas.openxmlformats.org/package/2006/relationships"><Relationship Id="rId1" Type="http://schemas.openxmlformats.org/officeDocument/2006/relationships/image" Target="../media/image8.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raining">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5.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6.xml><?xml version="1.0" encoding="utf-8"?>
<a:theme xmlns:a="http://schemas.openxmlformats.org/drawingml/2006/main" name="NewsPrint">
  <a:themeElements>
    <a:clrScheme name="Custom 2">
      <a:dk1>
        <a:srgbClr val="262626"/>
      </a:dk1>
      <a:lt1>
        <a:sysClr val="window" lastClr="FFFFFF"/>
      </a:lt1>
      <a:dk2>
        <a:srgbClr val="548DD4"/>
      </a:dk2>
      <a:lt2>
        <a:srgbClr val="EEECE1"/>
      </a:lt2>
      <a:accent1>
        <a:srgbClr val="8DB3E2"/>
      </a:accent1>
      <a:accent2>
        <a:srgbClr val="E5B9B7"/>
      </a:accent2>
      <a:accent3>
        <a:srgbClr val="C3D69B"/>
      </a:accent3>
      <a:accent4>
        <a:srgbClr val="B2A1C7"/>
      </a:accent4>
      <a:accent5>
        <a:srgbClr val="B7DDE8"/>
      </a:accent5>
      <a:accent6>
        <a:srgbClr val="FBD5B5"/>
      </a:accent6>
      <a:hlink>
        <a:srgbClr val="9999FE"/>
      </a:hlink>
      <a:folHlink>
        <a:srgbClr val="FEB2FF"/>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7.xml><?xml version="1.0" encoding="utf-8"?>
<a:theme xmlns:a="http://schemas.openxmlformats.org/drawingml/2006/main" name="1_NewsPrint">
  <a:themeElements>
    <a:clrScheme name="Custom 2">
      <a:dk1>
        <a:srgbClr val="262626"/>
      </a:dk1>
      <a:lt1>
        <a:sysClr val="window" lastClr="FFFFFF"/>
      </a:lt1>
      <a:dk2>
        <a:srgbClr val="548DD4"/>
      </a:dk2>
      <a:lt2>
        <a:srgbClr val="EEECE1"/>
      </a:lt2>
      <a:accent1>
        <a:srgbClr val="8DB3E2"/>
      </a:accent1>
      <a:accent2>
        <a:srgbClr val="E5B9B7"/>
      </a:accent2>
      <a:accent3>
        <a:srgbClr val="C3D69B"/>
      </a:accent3>
      <a:accent4>
        <a:srgbClr val="B2A1C7"/>
      </a:accent4>
      <a:accent5>
        <a:srgbClr val="B7DDE8"/>
      </a:accent5>
      <a:accent6>
        <a:srgbClr val="FBD5B5"/>
      </a:accent6>
      <a:hlink>
        <a:srgbClr val="9999FE"/>
      </a:hlink>
      <a:folHlink>
        <a:srgbClr val="FEB2FF"/>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8.xml><?xml version="1.0" encoding="utf-8"?>
<a:theme xmlns:a="http://schemas.openxmlformats.org/drawingml/2006/main" name="2_NewsPrint">
  <a:themeElements>
    <a:clrScheme name="Custom 2">
      <a:dk1>
        <a:srgbClr val="262626"/>
      </a:dk1>
      <a:lt1>
        <a:sysClr val="window" lastClr="FFFFFF"/>
      </a:lt1>
      <a:dk2>
        <a:srgbClr val="548DD4"/>
      </a:dk2>
      <a:lt2>
        <a:srgbClr val="EEECE1"/>
      </a:lt2>
      <a:accent1>
        <a:srgbClr val="8DB3E2"/>
      </a:accent1>
      <a:accent2>
        <a:srgbClr val="E5B9B7"/>
      </a:accent2>
      <a:accent3>
        <a:srgbClr val="C3D69B"/>
      </a:accent3>
      <a:accent4>
        <a:srgbClr val="B2A1C7"/>
      </a:accent4>
      <a:accent5>
        <a:srgbClr val="B7DDE8"/>
      </a:accent5>
      <a:accent6>
        <a:srgbClr val="FBD5B5"/>
      </a:accent6>
      <a:hlink>
        <a:srgbClr val="9999FE"/>
      </a:hlink>
      <a:folHlink>
        <a:srgbClr val="FEB2FF"/>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
  <TotalTime>4678</TotalTime>
  <Words>2499</Words>
  <Application>Microsoft Office PowerPoint</Application>
  <PresentationFormat>On-screen Show (4:3)</PresentationFormat>
  <Paragraphs>465</Paragraphs>
  <Slides>54</Slides>
  <Notes>14</Notes>
  <HiddenSlides>0</HiddenSlides>
  <MMClips>0</MMClips>
  <ScaleCrop>false</ScaleCrop>
  <HeadingPairs>
    <vt:vector size="6" baseType="variant">
      <vt:variant>
        <vt:lpstr>Theme</vt:lpstr>
      </vt:variant>
      <vt:variant>
        <vt:i4>8</vt:i4>
      </vt:variant>
      <vt:variant>
        <vt:lpstr>Embedded OLE Servers</vt:lpstr>
      </vt:variant>
      <vt:variant>
        <vt:i4>1</vt:i4>
      </vt:variant>
      <vt:variant>
        <vt:lpstr>Slide Titles</vt:lpstr>
      </vt:variant>
      <vt:variant>
        <vt:i4>54</vt:i4>
      </vt:variant>
    </vt:vector>
  </HeadingPairs>
  <TitlesOfParts>
    <vt:vector size="63" baseType="lpstr">
      <vt:lpstr>Office Theme</vt:lpstr>
      <vt:lpstr>Training</vt:lpstr>
      <vt:lpstr>1_Office Theme</vt:lpstr>
      <vt:lpstr>Concourse</vt:lpstr>
      <vt:lpstr>Adjacency</vt:lpstr>
      <vt:lpstr>NewsPrint</vt:lpstr>
      <vt:lpstr>1_NewsPrint</vt:lpstr>
      <vt:lpstr>2_NewsPrint</vt:lpstr>
      <vt:lpstr>Document</vt:lpstr>
      <vt:lpstr>Slide 1</vt:lpstr>
      <vt:lpstr>Dasar Hukum</vt:lpstr>
      <vt:lpstr>Slide 3</vt:lpstr>
      <vt:lpstr>Slide 4</vt:lpstr>
      <vt:lpstr>Slide 5</vt:lpstr>
      <vt:lpstr>Slide 6</vt:lpstr>
      <vt:lpstr>SK Tim Website Kementerian Kesehatan 2016</vt:lpstr>
      <vt:lpstr>Slide 8</vt:lpstr>
      <vt:lpstr>Tujuan Pengelolaan Website </vt:lpstr>
      <vt:lpstr>Kunci Penyebaran Informasi</vt:lpstr>
      <vt:lpstr>Slide 11</vt:lpstr>
      <vt:lpstr>Slide 12</vt:lpstr>
      <vt:lpstr>KOORDINASI TIM TERPADU WEB KEMKES</vt:lpstr>
      <vt:lpstr>PENGKINIAN KONTEN ... saat ini</vt:lpstr>
      <vt:lpstr>Slide 15</vt:lpstr>
      <vt:lpstr>Slide 16</vt:lpstr>
      <vt:lpstr>Slide 17</vt:lpstr>
      <vt:lpstr>Slide 18</vt:lpstr>
      <vt:lpstr>A Collaborative Effort……</vt:lpstr>
      <vt:lpstr>Kriteria Penilaian  Website Kementerian/Lembaga e-Transparency Award  2012 -2014</vt:lpstr>
      <vt:lpstr>Slide 21</vt:lpstr>
      <vt:lpstr>Slide 22</vt:lpstr>
      <vt:lpstr>Slide 23</vt:lpstr>
      <vt:lpstr>Slide 24</vt:lpstr>
      <vt:lpstr>Slide 25</vt:lpstr>
      <vt:lpstr>Slide 26</vt:lpstr>
      <vt:lpstr>Slide 27</vt:lpstr>
      <vt:lpstr>Slide 28</vt:lpstr>
      <vt:lpstr>e-Aspirasi Kemenkes 2016</vt:lpstr>
      <vt:lpstr>E-Aspirasi Kemenkes 2016</vt:lpstr>
      <vt:lpstr>Penilaian Web  e-ASPIRASI  Kementerian Kesehatan 2016  di Tingkat Provinsi (Juni – Juli 2016)</vt:lpstr>
      <vt:lpstr>Peserta e-Aspirasi 2016 : 27 Dinkes Provinsi</vt:lpstr>
      <vt:lpstr>Penilaian Web e-ASPIRASI 2016 di internal Kementerian Kesehatan</vt:lpstr>
      <vt:lpstr>Peserta e-Aspirasi 2016 : 27 unit internal Kemenkes</vt:lpstr>
      <vt:lpstr>Hasil Penilaian Web Internal  Kemenkes 2014</vt:lpstr>
      <vt:lpstr>Penilaian e-ASPIRASI Kemenkes 2015 (Anugrah Situs insPIRAsi Sehat Indonesia)</vt:lpstr>
      <vt:lpstr>Penilaian e-ASPIRASI Kemenkes 2016 (Anugrah Situs insPIRAsi Sehat Indonesia)  ???</vt:lpstr>
      <vt:lpstr>Kegiatan Penilaian Website</vt:lpstr>
      <vt:lpstr>Kriteria Penilaian Website  e-Aspirasi Kemenkes 2016</vt:lpstr>
      <vt:lpstr>Kriteria 1. Arsitektur Web Disain</vt:lpstr>
      <vt:lpstr>Kriteria 1. lanjutan</vt:lpstr>
      <vt:lpstr>Kriteria 2. Disain Antar Muka</vt:lpstr>
      <vt:lpstr>Kriteria 3. Tata Kelola Situs</vt:lpstr>
      <vt:lpstr>Slide 44</vt:lpstr>
      <vt:lpstr>Kriteria 4.  Optimasi Artikel, Nama Layanan,  Berita untuk Mesin Pencari</vt:lpstr>
      <vt:lpstr>Slide 46</vt:lpstr>
      <vt:lpstr>  Kriteria 5. Keamanan Web</vt:lpstr>
      <vt:lpstr>Hacked!!</vt:lpstr>
      <vt:lpstr>Kriteria 6.  Penggunaan Nama Domain</vt:lpstr>
      <vt:lpstr>Statistik Nama Domain .go.id 2014</vt:lpstr>
      <vt:lpstr>Slide 51</vt:lpstr>
      <vt:lpstr>Pengelolaan Web </vt:lpstr>
      <vt:lpstr>Catatan Akhir</vt:lpstr>
      <vt:lpstr>Slide 54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DeeNgreen</dc:creator>
  <cp:lastModifiedBy>INFOKES</cp:lastModifiedBy>
  <cp:revision>280</cp:revision>
  <cp:lastPrinted>2014-04-17T02:07:00Z</cp:lastPrinted>
  <dcterms:created xsi:type="dcterms:W3CDTF">2013-10-30T17:55:14Z</dcterms:created>
  <dcterms:modified xsi:type="dcterms:W3CDTF">2016-10-27T01:56:02Z</dcterms:modified>
</cp:coreProperties>
</file>